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310" r:id="rId6"/>
    <p:sldId id="348" r:id="rId7"/>
    <p:sldId id="269" r:id="rId8"/>
    <p:sldId id="349" r:id="rId9"/>
    <p:sldId id="311" r:id="rId10"/>
    <p:sldId id="353" r:id="rId11"/>
    <p:sldId id="315" r:id="rId12"/>
    <p:sldId id="316" r:id="rId13"/>
    <p:sldId id="298" r:id="rId14"/>
    <p:sldId id="312" r:id="rId15"/>
    <p:sldId id="350" r:id="rId16"/>
    <p:sldId id="351" r:id="rId17"/>
    <p:sldId id="352" r:id="rId18"/>
    <p:sldId id="294" r:id="rId19"/>
    <p:sldId id="292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CC3399"/>
    <a:srgbClr val="FFFC00"/>
    <a:srgbClr val="E1E1E1"/>
    <a:srgbClr val="ED7D31"/>
    <a:srgbClr val="5B9BD5"/>
    <a:srgbClr val="4472C4"/>
    <a:srgbClr val="72AE4A"/>
    <a:srgbClr val="71B346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96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34247D-7E09-4436-A861-59B31B3FF72B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56B9C590-F0FA-4B24-8093-553D6AEDA8E9}">
      <dgm:prSet phldrT="[Texto]" custT="1"/>
      <dgm:spPr/>
      <dgm:t>
        <a:bodyPr/>
        <a:lstStyle/>
        <a:p>
          <a:pPr algn="l"/>
          <a:r>
            <a:rPr lang="es-ES" sz="1200" b="1" dirty="0"/>
            <a:t>Actividad 3: </a:t>
          </a:r>
          <a:r>
            <a:rPr lang="es-ES" sz="1200" dirty="0"/>
            <a:t>Refuerzo Ruta de dotaciones para contratos de aporte.</a:t>
          </a:r>
          <a:endParaRPr lang="es-CO" sz="1200" b="0" dirty="0"/>
        </a:p>
      </dgm:t>
    </dgm:pt>
    <dgm:pt modelId="{821BE25D-A66A-4681-AF54-FB0C2FAC4FC8}" type="parTrans" cxnId="{23CBC01A-2003-4A3F-A102-B15C2082DD20}">
      <dgm:prSet/>
      <dgm:spPr/>
      <dgm:t>
        <a:bodyPr/>
        <a:lstStyle/>
        <a:p>
          <a:endParaRPr lang="es-CO"/>
        </a:p>
      </dgm:t>
    </dgm:pt>
    <dgm:pt modelId="{EC4EDD19-C8F6-4BB6-9BE9-538ABED792D9}" type="sibTrans" cxnId="{23CBC01A-2003-4A3F-A102-B15C2082DD20}">
      <dgm:prSet/>
      <dgm:spPr/>
      <dgm:t>
        <a:bodyPr/>
        <a:lstStyle/>
        <a:p>
          <a:endParaRPr lang="es-CO"/>
        </a:p>
      </dgm:t>
    </dgm:pt>
    <dgm:pt modelId="{81E943C7-211E-467C-995B-6D1CF3E0C80C}">
      <dgm:prSet phldrT="[Texto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s-ES" sz="1200" b="1" dirty="0"/>
            <a:t>Actividad 4: </a:t>
          </a:r>
          <a:r>
            <a:rPr lang="es-ES" sz="1200" dirty="0"/>
            <a:t>Ruta de dotaciones de Convenios, CONPES, Regalías y otros.</a:t>
          </a:r>
          <a:endParaRPr lang="es-CO" sz="1200" b="1" dirty="0"/>
        </a:p>
      </dgm:t>
    </dgm:pt>
    <dgm:pt modelId="{AECBFD8C-23BA-48EE-B24E-5F359D96F4B2}" type="parTrans" cxnId="{0F0AA50D-BAD4-4069-81FE-0C0B78720D11}">
      <dgm:prSet/>
      <dgm:spPr/>
      <dgm:t>
        <a:bodyPr/>
        <a:lstStyle/>
        <a:p>
          <a:endParaRPr lang="es-CO"/>
        </a:p>
      </dgm:t>
    </dgm:pt>
    <dgm:pt modelId="{19169E90-8D6F-4067-9AB7-890F28098DCA}" type="sibTrans" cxnId="{0F0AA50D-BAD4-4069-81FE-0C0B78720D11}">
      <dgm:prSet/>
      <dgm:spPr/>
      <dgm:t>
        <a:bodyPr/>
        <a:lstStyle/>
        <a:p>
          <a:endParaRPr lang="es-CO"/>
        </a:p>
      </dgm:t>
    </dgm:pt>
    <dgm:pt modelId="{77E1C180-3BDD-4009-8887-CCC154C8A934}">
      <dgm:prSet phldrT="[Texto]" custT="1"/>
      <dgm:spPr>
        <a:solidFill>
          <a:srgbClr val="7030A0"/>
        </a:solidFill>
      </dgm:spPr>
      <dgm:t>
        <a:bodyPr/>
        <a:lstStyle/>
        <a:p>
          <a:pPr algn="l"/>
          <a:r>
            <a:rPr lang="es-ES" sz="1200" b="1" dirty="0"/>
            <a:t>Actividad 5: </a:t>
          </a:r>
          <a:endParaRPr lang="es-CO" sz="1200" dirty="0"/>
        </a:p>
        <a:p>
          <a:pPr algn="l"/>
          <a:r>
            <a:rPr lang="es-ES" sz="1200" dirty="0"/>
            <a:t>Taller práctico </a:t>
          </a:r>
        </a:p>
        <a:p>
          <a:pPr algn="l"/>
          <a:r>
            <a:rPr lang="es-ES" sz="1200" dirty="0"/>
            <a:t>Dotaciones</a:t>
          </a:r>
          <a:endParaRPr lang="es-CO" sz="1200" b="1" dirty="0"/>
        </a:p>
      </dgm:t>
    </dgm:pt>
    <dgm:pt modelId="{05112691-9732-436F-A40C-F3083D9E0F71}" type="parTrans" cxnId="{80286404-02E7-4357-8D16-7F51D4505343}">
      <dgm:prSet/>
      <dgm:spPr/>
      <dgm:t>
        <a:bodyPr/>
        <a:lstStyle/>
        <a:p>
          <a:endParaRPr lang="es-CO"/>
        </a:p>
      </dgm:t>
    </dgm:pt>
    <dgm:pt modelId="{C47A5C94-8DF5-4E6F-972F-BCA22BD9DC09}" type="sibTrans" cxnId="{80286404-02E7-4357-8D16-7F51D4505343}">
      <dgm:prSet/>
      <dgm:spPr/>
      <dgm:t>
        <a:bodyPr/>
        <a:lstStyle/>
        <a:p>
          <a:endParaRPr lang="es-CO"/>
        </a:p>
      </dgm:t>
    </dgm:pt>
    <dgm:pt modelId="{057043D9-59E4-491E-9BD4-536BCE46C594}">
      <dgm:prSet phldrT="[Texto]" custT="1"/>
      <dgm:spPr>
        <a:solidFill>
          <a:srgbClr val="002060"/>
        </a:solidFill>
      </dgm:spPr>
      <dgm:t>
        <a:bodyPr/>
        <a:lstStyle/>
        <a:p>
          <a:pPr algn="l"/>
          <a:r>
            <a:rPr lang="es-CO" sz="1200" b="1" dirty="0"/>
            <a:t>Conclusiones y Cierre</a:t>
          </a:r>
        </a:p>
      </dgm:t>
    </dgm:pt>
    <dgm:pt modelId="{43B90B3C-08FD-4200-8089-9C439C182890}" type="parTrans" cxnId="{8FB8EC13-4D9C-4C02-8022-6D3A41E7DBE7}">
      <dgm:prSet/>
      <dgm:spPr/>
      <dgm:t>
        <a:bodyPr/>
        <a:lstStyle/>
        <a:p>
          <a:endParaRPr lang="es-CO"/>
        </a:p>
      </dgm:t>
    </dgm:pt>
    <dgm:pt modelId="{B3D8633A-DFCC-4597-8D7B-9C5F17DE6D56}" type="sibTrans" cxnId="{8FB8EC13-4D9C-4C02-8022-6D3A41E7DBE7}">
      <dgm:prSet/>
      <dgm:spPr/>
      <dgm:t>
        <a:bodyPr/>
        <a:lstStyle/>
        <a:p>
          <a:endParaRPr lang="es-CO"/>
        </a:p>
      </dgm:t>
    </dgm:pt>
    <dgm:pt modelId="{B0F3FAC5-8454-46D8-B07B-E0A64B2FF05A}">
      <dgm:prSet phldrT="[Texto]" custT="1"/>
      <dgm:spPr/>
      <dgm:t>
        <a:bodyPr/>
        <a:lstStyle/>
        <a:p>
          <a:pPr algn="l"/>
          <a:r>
            <a:rPr lang="es-CO" sz="900" b="1" dirty="0"/>
            <a:t> </a:t>
          </a:r>
          <a:r>
            <a:rPr lang="es-CO" sz="1200" b="1" dirty="0"/>
            <a:t>Introducción</a:t>
          </a:r>
        </a:p>
      </dgm:t>
    </dgm:pt>
    <dgm:pt modelId="{9F938EE9-24FB-4FA1-A25A-756CF7E7031F}" type="parTrans" cxnId="{4CE619DC-50C9-499F-A0B0-F480DF5808AB}">
      <dgm:prSet/>
      <dgm:spPr/>
      <dgm:t>
        <a:bodyPr/>
        <a:lstStyle/>
        <a:p>
          <a:endParaRPr lang="es-CO"/>
        </a:p>
      </dgm:t>
    </dgm:pt>
    <dgm:pt modelId="{EB0D2F38-AB62-4AF3-AF93-5E7C02027023}" type="sibTrans" cxnId="{4CE619DC-50C9-499F-A0B0-F480DF5808AB}">
      <dgm:prSet/>
      <dgm:spPr/>
      <dgm:t>
        <a:bodyPr/>
        <a:lstStyle/>
        <a:p>
          <a:endParaRPr lang="es-CO"/>
        </a:p>
      </dgm:t>
    </dgm:pt>
    <dgm:pt modelId="{D5996A92-B7E8-4098-B644-40F453F4C823}">
      <dgm:prSet phldrT="[Texto]" custT="1"/>
      <dgm:spPr/>
      <dgm:t>
        <a:bodyPr/>
        <a:lstStyle/>
        <a:p>
          <a:pPr algn="l"/>
          <a:r>
            <a:rPr lang="es-CO" sz="1200" b="1" dirty="0"/>
            <a:t>Actividad 1: Infraestructuras Propias ICBF</a:t>
          </a:r>
        </a:p>
      </dgm:t>
    </dgm:pt>
    <dgm:pt modelId="{6DC4014C-876E-47F9-967C-07364ABF2610}" type="parTrans" cxnId="{9267AAB0-B5E1-4ED8-A8D2-A904619C4C03}">
      <dgm:prSet/>
      <dgm:spPr/>
      <dgm:t>
        <a:bodyPr/>
        <a:lstStyle/>
        <a:p>
          <a:endParaRPr lang="es-CO"/>
        </a:p>
      </dgm:t>
    </dgm:pt>
    <dgm:pt modelId="{80B24C8E-3ECE-4A47-B410-3A0D0A7FF9E9}" type="sibTrans" cxnId="{9267AAB0-B5E1-4ED8-A8D2-A904619C4C03}">
      <dgm:prSet/>
      <dgm:spPr/>
      <dgm:t>
        <a:bodyPr/>
        <a:lstStyle/>
        <a:p>
          <a:endParaRPr lang="es-CO"/>
        </a:p>
      </dgm:t>
    </dgm:pt>
    <dgm:pt modelId="{E41DBCED-FDF8-4013-9B48-2B49CC827054}">
      <dgm:prSet phldrT="[Texto]" custT="1"/>
      <dgm:spPr/>
      <dgm:t>
        <a:bodyPr/>
        <a:lstStyle/>
        <a:p>
          <a:pPr algn="l"/>
          <a:r>
            <a:rPr lang="es-CO" sz="1200" b="1" dirty="0"/>
            <a:t>Actividad 2: Nuevas Infraestructuras 2019</a:t>
          </a:r>
        </a:p>
      </dgm:t>
    </dgm:pt>
    <dgm:pt modelId="{80DC7A67-1438-4C91-BDB6-B49647401E57}" type="parTrans" cxnId="{B326B825-2A07-4C5C-8A28-DBABA4561273}">
      <dgm:prSet/>
      <dgm:spPr/>
      <dgm:t>
        <a:bodyPr/>
        <a:lstStyle/>
        <a:p>
          <a:endParaRPr lang="es-CO"/>
        </a:p>
      </dgm:t>
    </dgm:pt>
    <dgm:pt modelId="{D8CF1213-CC82-4EB5-B581-7E93F70FBABC}" type="sibTrans" cxnId="{B326B825-2A07-4C5C-8A28-DBABA4561273}">
      <dgm:prSet/>
      <dgm:spPr/>
      <dgm:t>
        <a:bodyPr/>
        <a:lstStyle/>
        <a:p>
          <a:endParaRPr lang="es-CO"/>
        </a:p>
      </dgm:t>
    </dgm:pt>
    <dgm:pt modelId="{7DB5C4CF-6C9F-47DC-B611-1BBB335D97D1}" type="pres">
      <dgm:prSet presAssocID="{BE34247D-7E09-4436-A861-59B31B3FF72B}" presName="rootnode" presStyleCnt="0">
        <dgm:presLayoutVars>
          <dgm:chMax/>
          <dgm:chPref/>
          <dgm:dir/>
          <dgm:animLvl val="lvl"/>
        </dgm:presLayoutVars>
      </dgm:prSet>
      <dgm:spPr/>
    </dgm:pt>
    <dgm:pt modelId="{7F7A5335-8429-451E-A7A9-1335F5A6ACD1}" type="pres">
      <dgm:prSet presAssocID="{B0F3FAC5-8454-46D8-B07B-E0A64B2FF05A}" presName="composite" presStyleCnt="0"/>
      <dgm:spPr/>
    </dgm:pt>
    <dgm:pt modelId="{40FF84D5-6766-4228-AE48-FAE88B958D22}" type="pres">
      <dgm:prSet presAssocID="{B0F3FAC5-8454-46D8-B07B-E0A64B2FF05A}" presName="bentUpArrow1" presStyleLbl="alignImgPlace1" presStyleIdx="0" presStyleCnt="6" custLinFactNeighborX="11143" custLinFactNeighborY="-32656"/>
      <dgm:spPr/>
    </dgm:pt>
    <dgm:pt modelId="{7DB3E0E6-7BC7-4508-99E1-61AD3FF258A1}" type="pres">
      <dgm:prSet presAssocID="{B0F3FAC5-8454-46D8-B07B-E0A64B2FF05A}" presName="ParentText" presStyleLbl="node1" presStyleIdx="0" presStyleCnt="7" custScaleY="46002">
        <dgm:presLayoutVars>
          <dgm:chMax val="1"/>
          <dgm:chPref val="1"/>
          <dgm:bulletEnabled val="1"/>
        </dgm:presLayoutVars>
      </dgm:prSet>
      <dgm:spPr/>
    </dgm:pt>
    <dgm:pt modelId="{AE816E50-2ADF-4F6B-9219-A48DE457B98C}" type="pres">
      <dgm:prSet presAssocID="{B0F3FAC5-8454-46D8-B07B-E0A64B2FF05A}" presName="Child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2E75822B-04D8-4343-ADC2-681916B7EFBF}" type="pres">
      <dgm:prSet presAssocID="{EB0D2F38-AB62-4AF3-AF93-5E7C02027023}" presName="sibTrans" presStyleCnt="0"/>
      <dgm:spPr/>
    </dgm:pt>
    <dgm:pt modelId="{0DAA3FBD-CE54-43A9-A6CD-0BDC78383735}" type="pres">
      <dgm:prSet presAssocID="{D5996A92-B7E8-4098-B644-40F453F4C823}" presName="composite" presStyleCnt="0"/>
      <dgm:spPr/>
    </dgm:pt>
    <dgm:pt modelId="{F3EECFC7-5156-4B0B-AE08-F7C51911BA71}" type="pres">
      <dgm:prSet presAssocID="{D5996A92-B7E8-4098-B644-40F453F4C823}" presName="bentUpArrow1" presStyleLbl="alignImgPlace1" presStyleIdx="1" presStyleCnt="6"/>
      <dgm:spPr/>
    </dgm:pt>
    <dgm:pt modelId="{6F07DEC8-230C-4A12-B335-1C864129A06B}" type="pres">
      <dgm:prSet presAssocID="{D5996A92-B7E8-4098-B644-40F453F4C823}" presName="ParentText" presStyleLbl="node1" presStyleIdx="1" presStyleCnt="7" custScaleX="124301">
        <dgm:presLayoutVars>
          <dgm:chMax val="1"/>
          <dgm:chPref val="1"/>
          <dgm:bulletEnabled val="1"/>
        </dgm:presLayoutVars>
      </dgm:prSet>
      <dgm:spPr/>
    </dgm:pt>
    <dgm:pt modelId="{4B20944D-E3F8-4A90-BDC9-1C0A2354396E}" type="pres">
      <dgm:prSet presAssocID="{D5996A92-B7E8-4098-B644-40F453F4C823}" presName="Child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637C8CBC-EE8D-49BC-BCB5-07AA4B1C83C0}" type="pres">
      <dgm:prSet presAssocID="{80B24C8E-3ECE-4A47-B410-3A0D0A7FF9E9}" presName="sibTrans" presStyleCnt="0"/>
      <dgm:spPr/>
    </dgm:pt>
    <dgm:pt modelId="{1AD172B4-3086-431C-A024-F88590879D86}" type="pres">
      <dgm:prSet presAssocID="{E41DBCED-FDF8-4013-9B48-2B49CC827054}" presName="composite" presStyleCnt="0"/>
      <dgm:spPr/>
    </dgm:pt>
    <dgm:pt modelId="{116B7519-DE68-4A26-9885-7331718AFC9E}" type="pres">
      <dgm:prSet presAssocID="{E41DBCED-FDF8-4013-9B48-2B49CC827054}" presName="bentUpArrow1" presStyleLbl="alignImgPlace1" presStyleIdx="2" presStyleCnt="6"/>
      <dgm:spPr/>
    </dgm:pt>
    <dgm:pt modelId="{6349FB4B-B9A0-4C8E-A80F-630FBE349316}" type="pres">
      <dgm:prSet presAssocID="{E41DBCED-FDF8-4013-9B48-2B49CC827054}" presName="ParentText" presStyleLbl="node1" presStyleIdx="2" presStyleCnt="7" custScaleX="123929" custLinFactNeighborX="-2369" custLinFactNeighborY="-17885">
        <dgm:presLayoutVars>
          <dgm:chMax val="1"/>
          <dgm:chPref val="1"/>
          <dgm:bulletEnabled val="1"/>
        </dgm:presLayoutVars>
      </dgm:prSet>
      <dgm:spPr/>
    </dgm:pt>
    <dgm:pt modelId="{4E895083-95C7-4851-A730-74AF5B672E3B}" type="pres">
      <dgm:prSet presAssocID="{E41DBCED-FDF8-4013-9B48-2B49CC827054}" presName="Child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F72F6A42-C849-40F1-B4E4-1556564E772C}" type="pres">
      <dgm:prSet presAssocID="{D8CF1213-CC82-4EB5-B581-7E93F70FBABC}" presName="sibTrans" presStyleCnt="0"/>
      <dgm:spPr/>
    </dgm:pt>
    <dgm:pt modelId="{A3A6FBE4-DB65-4136-AAB0-C8DDBA994058}" type="pres">
      <dgm:prSet presAssocID="{56B9C590-F0FA-4B24-8093-553D6AEDA8E9}" presName="composite" presStyleCnt="0"/>
      <dgm:spPr/>
    </dgm:pt>
    <dgm:pt modelId="{76E3F2F6-8E06-4B09-A343-A85EBF3EF084}" type="pres">
      <dgm:prSet presAssocID="{56B9C590-F0FA-4B24-8093-553D6AEDA8E9}" presName="bentUpArrow1" presStyleLbl="alignImgPlace1" presStyleIdx="3" presStyleCnt="6" custLinFactNeighborX="11435" custLinFactNeighborY="-32233"/>
      <dgm:spPr/>
    </dgm:pt>
    <dgm:pt modelId="{1DAFE0BE-8E5D-442F-8447-52987DE7CF56}" type="pres">
      <dgm:prSet presAssocID="{56B9C590-F0FA-4B24-8093-553D6AEDA8E9}" presName="ParentText" presStyleLbl="node1" presStyleIdx="3" presStyleCnt="7" custScaleX="153358" custLinFactNeighborX="1040" custLinFactNeighborY="-27404">
        <dgm:presLayoutVars>
          <dgm:chMax val="1"/>
          <dgm:chPref val="1"/>
          <dgm:bulletEnabled val="1"/>
        </dgm:presLayoutVars>
      </dgm:prSet>
      <dgm:spPr/>
    </dgm:pt>
    <dgm:pt modelId="{043AE3E6-99C8-47DF-AD8C-F9E317860C79}" type="pres">
      <dgm:prSet presAssocID="{56B9C590-F0FA-4B24-8093-553D6AEDA8E9}" presName="ChildText" presStyleLbl="revTx" presStyleIdx="3" presStyleCnt="6" custScaleY="183495" custLinFactNeighborX="45237" custLinFactNeighborY="-52217">
        <dgm:presLayoutVars>
          <dgm:chMax val="0"/>
          <dgm:chPref val="0"/>
          <dgm:bulletEnabled val="1"/>
        </dgm:presLayoutVars>
      </dgm:prSet>
      <dgm:spPr/>
    </dgm:pt>
    <dgm:pt modelId="{B7FA4B09-6F4F-4708-8187-1DB7CED8501C}" type="pres">
      <dgm:prSet presAssocID="{EC4EDD19-C8F6-4BB6-9BE9-538ABED792D9}" presName="sibTrans" presStyleCnt="0"/>
      <dgm:spPr/>
    </dgm:pt>
    <dgm:pt modelId="{9B9D7CD0-12CC-4D55-B9A8-F0F445A09BA2}" type="pres">
      <dgm:prSet presAssocID="{81E943C7-211E-467C-995B-6D1CF3E0C80C}" presName="composite" presStyleCnt="0"/>
      <dgm:spPr/>
    </dgm:pt>
    <dgm:pt modelId="{D98A55B5-8DC8-474A-8508-109DB2F67064}" type="pres">
      <dgm:prSet presAssocID="{81E943C7-211E-467C-995B-6D1CF3E0C80C}" presName="bentUpArrow1" presStyleLbl="alignImgPlace1" presStyleIdx="4" presStyleCnt="6" custLinFactNeighborX="19549" custLinFactNeighborY="-29439"/>
      <dgm:spPr/>
    </dgm:pt>
    <dgm:pt modelId="{A03DA85B-ADC7-447A-B75B-2872526316B8}" type="pres">
      <dgm:prSet presAssocID="{81E943C7-211E-467C-995B-6D1CF3E0C80C}" presName="ParentText" presStyleLbl="node1" presStyleIdx="4" presStyleCnt="7" custScaleX="138784" custScaleY="122409" custLinFactNeighborX="18900" custLinFactNeighborY="-40125">
        <dgm:presLayoutVars>
          <dgm:chMax val="1"/>
          <dgm:chPref val="1"/>
          <dgm:bulletEnabled val="1"/>
        </dgm:presLayoutVars>
      </dgm:prSet>
      <dgm:spPr/>
    </dgm:pt>
    <dgm:pt modelId="{E7B51F70-C02C-4EAA-9F98-8AE11422513A}" type="pres">
      <dgm:prSet presAssocID="{81E943C7-211E-467C-995B-6D1CF3E0C80C}" presName="ChildText" presStyleLbl="revTx" presStyleIdx="4" presStyleCnt="6" custLinFactNeighborX="5769" custLinFactNeighborY="-28449">
        <dgm:presLayoutVars>
          <dgm:chMax val="0"/>
          <dgm:chPref val="0"/>
          <dgm:bulletEnabled val="1"/>
        </dgm:presLayoutVars>
      </dgm:prSet>
      <dgm:spPr/>
    </dgm:pt>
    <dgm:pt modelId="{83EAD6D9-311A-4994-9548-675867E898F5}" type="pres">
      <dgm:prSet presAssocID="{19169E90-8D6F-4067-9AB7-890F28098DCA}" presName="sibTrans" presStyleCnt="0"/>
      <dgm:spPr/>
    </dgm:pt>
    <dgm:pt modelId="{21FAEB61-B13D-474B-AB11-11F1445AC841}" type="pres">
      <dgm:prSet presAssocID="{77E1C180-3BDD-4009-8887-CCC154C8A934}" presName="composite" presStyleCnt="0"/>
      <dgm:spPr/>
    </dgm:pt>
    <dgm:pt modelId="{C7D74795-F72D-4D71-89BE-1296034F67C9}" type="pres">
      <dgm:prSet presAssocID="{77E1C180-3BDD-4009-8887-CCC154C8A934}" presName="bentUpArrow1" presStyleLbl="alignImgPlace1" presStyleIdx="5" presStyleCnt="6" custLinFactNeighborX="52555" custLinFactNeighborY="-32863"/>
      <dgm:spPr/>
    </dgm:pt>
    <dgm:pt modelId="{EB1F4DA5-02C8-4ECC-B5FC-B46DDD5E480E}" type="pres">
      <dgm:prSet presAssocID="{77E1C180-3BDD-4009-8887-CCC154C8A934}" presName="ParentText" presStyleLbl="node1" presStyleIdx="5" presStyleCnt="7" custScaleX="134112" custLinFactNeighborX="1219" custLinFactNeighborY="-25586">
        <dgm:presLayoutVars>
          <dgm:chMax val="1"/>
          <dgm:chPref val="1"/>
          <dgm:bulletEnabled val="1"/>
        </dgm:presLayoutVars>
      </dgm:prSet>
      <dgm:spPr/>
    </dgm:pt>
    <dgm:pt modelId="{BB2A3289-608A-4951-AFDC-E4C3C46A6E52}" type="pres">
      <dgm:prSet presAssocID="{77E1C180-3BDD-4009-8887-CCC154C8A934}" presName="ChildText" presStyleLbl="revTx" presStyleIdx="5" presStyleCnt="6" custScaleX="134232" custScaleY="110641" custLinFactNeighborX="12446" custLinFactNeighborY="-28300">
        <dgm:presLayoutVars>
          <dgm:chMax val="0"/>
          <dgm:chPref val="0"/>
          <dgm:bulletEnabled val="1"/>
        </dgm:presLayoutVars>
      </dgm:prSet>
      <dgm:spPr/>
    </dgm:pt>
    <dgm:pt modelId="{94536251-4D6C-457F-A752-0BCE087034D9}" type="pres">
      <dgm:prSet presAssocID="{C47A5C94-8DF5-4E6F-972F-BCA22BD9DC09}" presName="sibTrans" presStyleCnt="0"/>
      <dgm:spPr/>
    </dgm:pt>
    <dgm:pt modelId="{CA1CDE96-5D83-4792-A3F2-9995DF409B5A}" type="pres">
      <dgm:prSet presAssocID="{057043D9-59E4-491E-9BD4-536BCE46C594}" presName="composite" presStyleCnt="0"/>
      <dgm:spPr/>
    </dgm:pt>
    <dgm:pt modelId="{4CB293C3-1211-45E2-B141-5CE2C4FFEB2F}" type="pres">
      <dgm:prSet presAssocID="{057043D9-59E4-491E-9BD4-536BCE46C594}" presName="ParentText" presStyleLbl="node1" presStyleIdx="6" presStyleCnt="7" custScaleX="118503" custScaleY="58514" custLinFactNeighborX="33819" custLinFactNeighborY="-6038">
        <dgm:presLayoutVars>
          <dgm:chMax val="1"/>
          <dgm:chPref val="1"/>
          <dgm:bulletEnabled val="1"/>
        </dgm:presLayoutVars>
      </dgm:prSet>
      <dgm:spPr/>
    </dgm:pt>
  </dgm:ptLst>
  <dgm:cxnLst>
    <dgm:cxn modelId="{80286404-02E7-4357-8D16-7F51D4505343}" srcId="{BE34247D-7E09-4436-A861-59B31B3FF72B}" destId="{77E1C180-3BDD-4009-8887-CCC154C8A934}" srcOrd="5" destOrd="0" parTransId="{05112691-9732-436F-A40C-F3083D9E0F71}" sibTransId="{C47A5C94-8DF5-4E6F-972F-BCA22BD9DC09}"/>
    <dgm:cxn modelId="{0F0AA50D-BAD4-4069-81FE-0C0B78720D11}" srcId="{BE34247D-7E09-4436-A861-59B31B3FF72B}" destId="{81E943C7-211E-467C-995B-6D1CF3E0C80C}" srcOrd="4" destOrd="0" parTransId="{AECBFD8C-23BA-48EE-B24E-5F359D96F4B2}" sibTransId="{19169E90-8D6F-4067-9AB7-890F28098DCA}"/>
    <dgm:cxn modelId="{8FB8EC13-4D9C-4C02-8022-6D3A41E7DBE7}" srcId="{BE34247D-7E09-4436-A861-59B31B3FF72B}" destId="{057043D9-59E4-491E-9BD4-536BCE46C594}" srcOrd="6" destOrd="0" parTransId="{43B90B3C-08FD-4200-8089-9C439C182890}" sibTransId="{B3D8633A-DFCC-4597-8D7B-9C5F17DE6D56}"/>
    <dgm:cxn modelId="{1AA27E16-FED8-40E8-A66C-E4B56E259BA7}" type="presOf" srcId="{057043D9-59E4-491E-9BD4-536BCE46C594}" destId="{4CB293C3-1211-45E2-B141-5CE2C4FFEB2F}" srcOrd="0" destOrd="0" presId="urn:microsoft.com/office/officeart/2005/8/layout/StepDownProcess"/>
    <dgm:cxn modelId="{23CBC01A-2003-4A3F-A102-B15C2082DD20}" srcId="{BE34247D-7E09-4436-A861-59B31B3FF72B}" destId="{56B9C590-F0FA-4B24-8093-553D6AEDA8E9}" srcOrd="3" destOrd="0" parTransId="{821BE25D-A66A-4681-AF54-FB0C2FAC4FC8}" sibTransId="{EC4EDD19-C8F6-4BB6-9BE9-538ABED792D9}"/>
    <dgm:cxn modelId="{229BD622-C32D-4F3E-834F-A9E831217890}" type="presOf" srcId="{56B9C590-F0FA-4B24-8093-553D6AEDA8E9}" destId="{1DAFE0BE-8E5D-442F-8447-52987DE7CF56}" srcOrd="0" destOrd="0" presId="urn:microsoft.com/office/officeart/2005/8/layout/StepDownProcess"/>
    <dgm:cxn modelId="{72963125-56BA-4028-9F85-19C88C8C4623}" type="presOf" srcId="{B0F3FAC5-8454-46D8-B07B-E0A64B2FF05A}" destId="{7DB3E0E6-7BC7-4508-99E1-61AD3FF258A1}" srcOrd="0" destOrd="0" presId="urn:microsoft.com/office/officeart/2005/8/layout/StepDownProcess"/>
    <dgm:cxn modelId="{B326B825-2A07-4C5C-8A28-DBABA4561273}" srcId="{BE34247D-7E09-4436-A861-59B31B3FF72B}" destId="{E41DBCED-FDF8-4013-9B48-2B49CC827054}" srcOrd="2" destOrd="0" parTransId="{80DC7A67-1438-4C91-BDB6-B49647401E57}" sibTransId="{D8CF1213-CC82-4EB5-B581-7E93F70FBABC}"/>
    <dgm:cxn modelId="{F696254E-4E56-4A46-B8B1-4A3C2563FA12}" type="presOf" srcId="{E41DBCED-FDF8-4013-9B48-2B49CC827054}" destId="{6349FB4B-B9A0-4C8E-A80F-630FBE349316}" srcOrd="0" destOrd="0" presId="urn:microsoft.com/office/officeart/2005/8/layout/StepDownProcess"/>
    <dgm:cxn modelId="{7668487F-FEC1-4B21-8563-0DC50B448A24}" type="presOf" srcId="{BE34247D-7E09-4436-A861-59B31B3FF72B}" destId="{7DB5C4CF-6C9F-47DC-B611-1BBB335D97D1}" srcOrd="0" destOrd="0" presId="urn:microsoft.com/office/officeart/2005/8/layout/StepDownProcess"/>
    <dgm:cxn modelId="{8D266180-E208-4B50-883F-DA9D0EF8B2C2}" type="presOf" srcId="{D5996A92-B7E8-4098-B644-40F453F4C823}" destId="{6F07DEC8-230C-4A12-B335-1C864129A06B}" srcOrd="0" destOrd="0" presId="urn:microsoft.com/office/officeart/2005/8/layout/StepDownProcess"/>
    <dgm:cxn modelId="{F74DD8AD-4F36-45DD-8051-2539EDC35B43}" type="presOf" srcId="{77E1C180-3BDD-4009-8887-CCC154C8A934}" destId="{EB1F4DA5-02C8-4ECC-B5FC-B46DDD5E480E}" srcOrd="0" destOrd="0" presId="urn:microsoft.com/office/officeart/2005/8/layout/StepDownProcess"/>
    <dgm:cxn modelId="{9267AAB0-B5E1-4ED8-A8D2-A904619C4C03}" srcId="{BE34247D-7E09-4436-A861-59B31B3FF72B}" destId="{D5996A92-B7E8-4098-B644-40F453F4C823}" srcOrd="1" destOrd="0" parTransId="{6DC4014C-876E-47F9-967C-07364ABF2610}" sibTransId="{80B24C8E-3ECE-4A47-B410-3A0D0A7FF9E9}"/>
    <dgm:cxn modelId="{4CE619DC-50C9-499F-A0B0-F480DF5808AB}" srcId="{BE34247D-7E09-4436-A861-59B31B3FF72B}" destId="{B0F3FAC5-8454-46D8-B07B-E0A64B2FF05A}" srcOrd="0" destOrd="0" parTransId="{9F938EE9-24FB-4FA1-A25A-756CF7E7031F}" sibTransId="{EB0D2F38-AB62-4AF3-AF93-5E7C02027023}"/>
    <dgm:cxn modelId="{4D2C18EE-DF00-4E10-AE0F-82E2A1970BB3}" type="presOf" srcId="{81E943C7-211E-467C-995B-6D1CF3E0C80C}" destId="{A03DA85B-ADC7-447A-B75B-2872526316B8}" srcOrd="0" destOrd="0" presId="urn:microsoft.com/office/officeart/2005/8/layout/StepDownProcess"/>
    <dgm:cxn modelId="{78E2BEFA-F0FA-452B-A8CD-229031A4B2A1}" type="presParOf" srcId="{7DB5C4CF-6C9F-47DC-B611-1BBB335D97D1}" destId="{7F7A5335-8429-451E-A7A9-1335F5A6ACD1}" srcOrd="0" destOrd="0" presId="urn:microsoft.com/office/officeart/2005/8/layout/StepDownProcess"/>
    <dgm:cxn modelId="{B35F50E3-FAC4-44D1-A542-DCF161943440}" type="presParOf" srcId="{7F7A5335-8429-451E-A7A9-1335F5A6ACD1}" destId="{40FF84D5-6766-4228-AE48-FAE88B958D22}" srcOrd="0" destOrd="0" presId="urn:microsoft.com/office/officeart/2005/8/layout/StepDownProcess"/>
    <dgm:cxn modelId="{545AD0F7-AEF8-4B2C-B1E6-CE302001B841}" type="presParOf" srcId="{7F7A5335-8429-451E-A7A9-1335F5A6ACD1}" destId="{7DB3E0E6-7BC7-4508-99E1-61AD3FF258A1}" srcOrd="1" destOrd="0" presId="urn:microsoft.com/office/officeart/2005/8/layout/StepDownProcess"/>
    <dgm:cxn modelId="{051FB04D-4CD5-485D-BDDB-9CC1DF738BF0}" type="presParOf" srcId="{7F7A5335-8429-451E-A7A9-1335F5A6ACD1}" destId="{AE816E50-2ADF-4F6B-9219-A48DE457B98C}" srcOrd="2" destOrd="0" presId="urn:microsoft.com/office/officeart/2005/8/layout/StepDownProcess"/>
    <dgm:cxn modelId="{312D700B-BA6F-41A1-A215-F8A84765707E}" type="presParOf" srcId="{7DB5C4CF-6C9F-47DC-B611-1BBB335D97D1}" destId="{2E75822B-04D8-4343-ADC2-681916B7EFBF}" srcOrd="1" destOrd="0" presId="urn:microsoft.com/office/officeart/2005/8/layout/StepDownProcess"/>
    <dgm:cxn modelId="{9BAD7872-8D30-4F38-BA9A-DFE780D94475}" type="presParOf" srcId="{7DB5C4CF-6C9F-47DC-B611-1BBB335D97D1}" destId="{0DAA3FBD-CE54-43A9-A6CD-0BDC78383735}" srcOrd="2" destOrd="0" presId="urn:microsoft.com/office/officeart/2005/8/layout/StepDownProcess"/>
    <dgm:cxn modelId="{6B23848C-D881-4876-897F-DA06C4A630B3}" type="presParOf" srcId="{0DAA3FBD-CE54-43A9-A6CD-0BDC78383735}" destId="{F3EECFC7-5156-4B0B-AE08-F7C51911BA71}" srcOrd="0" destOrd="0" presId="urn:microsoft.com/office/officeart/2005/8/layout/StepDownProcess"/>
    <dgm:cxn modelId="{4CD93AC3-FF0B-494A-AE6A-BBCF0A052640}" type="presParOf" srcId="{0DAA3FBD-CE54-43A9-A6CD-0BDC78383735}" destId="{6F07DEC8-230C-4A12-B335-1C864129A06B}" srcOrd="1" destOrd="0" presId="urn:microsoft.com/office/officeart/2005/8/layout/StepDownProcess"/>
    <dgm:cxn modelId="{8807E011-C5B5-40DD-92FA-2BCE502A4974}" type="presParOf" srcId="{0DAA3FBD-CE54-43A9-A6CD-0BDC78383735}" destId="{4B20944D-E3F8-4A90-BDC9-1C0A2354396E}" srcOrd="2" destOrd="0" presId="urn:microsoft.com/office/officeart/2005/8/layout/StepDownProcess"/>
    <dgm:cxn modelId="{153DDC5E-B414-4072-85E2-6CBD3B22FC24}" type="presParOf" srcId="{7DB5C4CF-6C9F-47DC-B611-1BBB335D97D1}" destId="{637C8CBC-EE8D-49BC-BCB5-07AA4B1C83C0}" srcOrd="3" destOrd="0" presId="urn:microsoft.com/office/officeart/2005/8/layout/StepDownProcess"/>
    <dgm:cxn modelId="{76D57D3F-3DC7-46A1-9914-3C329E28D345}" type="presParOf" srcId="{7DB5C4CF-6C9F-47DC-B611-1BBB335D97D1}" destId="{1AD172B4-3086-431C-A024-F88590879D86}" srcOrd="4" destOrd="0" presId="urn:microsoft.com/office/officeart/2005/8/layout/StepDownProcess"/>
    <dgm:cxn modelId="{D29F780F-CFEB-4FFD-8554-ABEADDF57411}" type="presParOf" srcId="{1AD172B4-3086-431C-A024-F88590879D86}" destId="{116B7519-DE68-4A26-9885-7331718AFC9E}" srcOrd="0" destOrd="0" presId="urn:microsoft.com/office/officeart/2005/8/layout/StepDownProcess"/>
    <dgm:cxn modelId="{E8873405-D666-4AFB-B4E2-27EA33800A6C}" type="presParOf" srcId="{1AD172B4-3086-431C-A024-F88590879D86}" destId="{6349FB4B-B9A0-4C8E-A80F-630FBE349316}" srcOrd="1" destOrd="0" presId="urn:microsoft.com/office/officeart/2005/8/layout/StepDownProcess"/>
    <dgm:cxn modelId="{D11A3714-1C39-4982-A6F2-65BD7F5C5753}" type="presParOf" srcId="{1AD172B4-3086-431C-A024-F88590879D86}" destId="{4E895083-95C7-4851-A730-74AF5B672E3B}" srcOrd="2" destOrd="0" presId="urn:microsoft.com/office/officeart/2005/8/layout/StepDownProcess"/>
    <dgm:cxn modelId="{76309549-75C1-47D1-BB9F-3F1FE95F5635}" type="presParOf" srcId="{7DB5C4CF-6C9F-47DC-B611-1BBB335D97D1}" destId="{F72F6A42-C849-40F1-B4E4-1556564E772C}" srcOrd="5" destOrd="0" presId="urn:microsoft.com/office/officeart/2005/8/layout/StepDownProcess"/>
    <dgm:cxn modelId="{C8A166A0-6B5B-4958-8FAC-D32CB4F79478}" type="presParOf" srcId="{7DB5C4CF-6C9F-47DC-B611-1BBB335D97D1}" destId="{A3A6FBE4-DB65-4136-AAB0-C8DDBA994058}" srcOrd="6" destOrd="0" presId="urn:microsoft.com/office/officeart/2005/8/layout/StepDownProcess"/>
    <dgm:cxn modelId="{62D77F6B-5C9D-4D7D-85E1-C1223DC556C7}" type="presParOf" srcId="{A3A6FBE4-DB65-4136-AAB0-C8DDBA994058}" destId="{76E3F2F6-8E06-4B09-A343-A85EBF3EF084}" srcOrd="0" destOrd="0" presId="urn:microsoft.com/office/officeart/2005/8/layout/StepDownProcess"/>
    <dgm:cxn modelId="{E1AAD5DA-2EAC-47B4-95B6-A4A60DECA64F}" type="presParOf" srcId="{A3A6FBE4-DB65-4136-AAB0-C8DDBA994058}" destId="{1DAFE0BE-8E5D-442F-8447-52987DE7CF56}" srcOrd="1" destOrd="0" presId="urn:microsoft.com/office/officeart/2005/8/layout/StepDownProcess"/>
    <dgm:cxn modelId="{DD2E3BF0-7DEC-4A86-933C-50EA3EDB7AE8}" type="presParOf" srcId="{A3A6FBE4-DB65-4136-AAB0-C8DDBA994058}" destId="{043AE3E6-99C8-47DF-AD8C-F9E317860C79}" srcOrd="2" destOrd="0" presId="urn:microsoft.com/office/officeart/2005/8/layout/StepDownProcess"/>
    <dgm:cxn modelId="{4F0821F5-77B9-4026-A2BF-975937DC198C}" type="presParOf" srcId="{7DB5C4CF-6C9F-47DC-B611-1BBB335D97D1}" destId="{B7FA4B09-6F4F-4708-8187-1DB7CED8501C}" srcOrd="7" destOrd="0" presId="urn:microsoft.com/office/officeart/2005/8/layout/StepDownProcess"/>
    <dgm:cxn modelId="{ACFAAACE-09B0-4C29-8F6D-0B5C012BDAFE}" type="presParOf" srcId="{7DB5C4CF-6C9F-47DC-B611-1BBB335D97D1}" destId="{9B9D7CD0-12CC-4D55-B9A8-F0F445A09BA2}" srcOrd="8" destOrd="0" presId="urn:microsoft.com/office/officeart/2005/8/layout/StepDownProcess"/>
    <dgm:cxn modelId="{804A77FF-97E2-4D6A-854A-1441B37F77A2}" type="presParOf" srcId="{9B9D7CD0-12CC-4D55-B9A8-F0F445A09BA2}" destId="{D98A55B5-8DC8-474A-8508-109DB2F67064}" srcOrd="0" destOrd="0" presId="urn:microsoft.com/office/officeart/2005/8/layout/StepDownProcess"/>
    <dgm:cxn modelId="{8F0E1B46-D1EC-42BA-9482-79C0A69D9E61}" type="presParOf" srcId="{9B9D7CD0-12CC-4D55-B9A8-F0F445A09BA2}" destId="{A03DA85B-ADC7-447A-B75B-2872526316B8}" srcOrd="1" destOrd="0" presId="urn:microsoft.com/office/officeart/2005/8/layout/StepDownProcess"/>
    <dgm:cxn modelId="{E342C879-83C4-4A6C-9A56-D90088238F0B}" type="presParOf" srcId="{9B9D7CD0-12CC-4D55-B9A8-F0F445A09BA2}" destId="{E7B51F70-C02C-4EAA-9F98-8AE11422513A}" srcOrd="2" destOrd="0" presId="urn:microsoft.com/office/officeart/2005/8/layout/StepDownProcess"/>
    <dgm:cxn modelId="{E009FACB-DC88-4A51-AFDA-6E410B5D96FE}" type="presParOf" srcId="{7DB5C4CF-6C9F-47DC-B611-1BBB335D97D1}" destId="{83EAD6D9-311A-4994-9548-675867E898F5}" srcOrd="9" destOrd="0" presId="urn:microsoft.com/office/officeart/2005/8/layout/StepDownProcess"/>
    <dgm:cxn modelId="{B92AC563-6E1D-43B0-AA9E-4422B33D55B5}" type="presParOf" srcId="{7DB5C4CF-6C9F-47DC-B611-1BBB335D97D1}" destId="{21FAEB61-B13D-474B-AB11-11F1445AC841}" srcOrd="10" destOrd="0" presId="urn:microsoft.com/office/officeart/2005/8/layout/StepDownProcess"/>
    <dgm:cxn modelId="{D7F08051-92CA-4E5A-8A33-02462227899D}" type="presParOf" srcId="{21FAEB61-B13D-474B-AB11-11F1445AC841}" destId="{C7D74795-F72D-4D71-89BE-1296034F67C9}" srcOrd="0" destOrd="0" presId="urn:microsoft.com/office/officeart/2005/8/layout/StepDownProcess"/>
    <dgm:cxn modelId="{07A2E895-DA6E-41DB-8742-C760D71F1B5D}" type="presParOf" srcId="{21FAEB61-B13D-474B-AB11-11F1445AC841}" destId="{EB1F4DA5-02C8-4ECC-B5FC-B46DDD5E480E}" srcOrd="1" destOrd="0" presId="urn:microsoft.com/office/officeart/2005/8/layout/StepDownProcess"/>
    <dgm:cxn modelId="{4249682B-2882-4851-8642-B5B71E716256}" type="presParOf" srcId="{21FAEB61-B13D-474B-AB11-11F1445AC841}" destId="{BB2A3289-608A-4951-AFDC-E4C3C46A6E52}" srcOrd="2" destOrd="0" presId="urn:microsoft.com/office/officeart/2005/8/layout/StepDownProcess"/>
    <dgm:cxn modelId="{D2FFC165-7688-4FB5-A44C-1D817D94E6E8}" type="presParOf" srcId="{7DB5C4CF-6C9F-47DC-B611-1BBB335D97D1}" destId="{94536251-4D6C-457F-A752-0BCE087034D9}" srcOrd="11" destOrd="0" presId="urn:microsoft.com/office/officeart/2005/8/layout/StepDownProcess"/>
    <dgm:cxn modelId="{A0DF4C49-8740-4673-BF8B-D63C56B47F33}" type="presParOf" srcId="{7DB5C4CF-6C9F-47DC-B611-1BBB335D97D1}" destId="{CA1CDE96-5D83-4792-A3F2-9995DF409B5A}" srcOrd="12" destOrd="0" presId="urn:microsoft.com/office/officeart/2005/8/layout/StepDownProcess"/>
    <dgm:cxn modelId="{52FDBE2C-7270-4DF1-9CDE-E491514794B6}" type="presParOf" srcId="{CA1CDE96-5D83-4792-A3F2-9995DF409B5A}" destId="{4CB293C3-1211-45E2-B141-5CE2C4FFEB2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34247D-7E09-4436-A861-59B31B3FF72B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6073BC85-46FB-4250-AE3E-FD3ED0B395EB}">
      <dgm:prSet phldrT="[Texto]" custT="1"/>
      <dgm:spPr>
        <a:solidFill>
          <a:srgbClr val="7030A0"/>
        </a:solidFill>
      </dgm:spPr>
      <dgm:t>
        <a:bodyPr/>
        <a:lstStyle/>
        <a:p>
          <a:pPr algn="l"/>
          <a:r>
            <a:rPr lang="es-CO" sz="1200" b="1" dirty="0"/>
            <a:t>Ejercicio 1</a:t>
          </a:r>
        </a:p>
      </dgm:t>
    </dgm:pt>
    <dgm:pt modelId="{26727B11-08D7-49A3-A310-209B94001137}" type="parTrans" cxnId="{56A09A07-0659-41DD-BE13-AEB0D7D93D3E}">
      <dgm:prSet/>
      <dgm:spPr/>
      <dgm:t>
        <a:bodyPr/>
        <a:lstStyle/>
        <a:p>
          <a:endParaRPr lang="es-CO"/>
        </a:p>
      </dgm:t>
    </dgm:pt>
    <dgm:pt modelId="{6642C7D4-7E2C-4643-BC9A-3255BBA0B929}" type="sibTrans" cxnId="{56A09A07-0659-41DD-BE13-AEB0D7D93D3E}">
      <dgm:prSet/>
      <dgm:spPr/>
      <dgm:t>
        <a:bodyPr/>
        <a:lstStyle/>
        <a:p>
          <a:endParaRPr lang="es-CO"/>
        </a:p>
      </dgm:t>
    </dgm:pt>
    <dgm:pt modelId="{9FACE024-CEA2-4ED6-9646-515F87D5B09F}">
      <dgm:prSet phldrT="[Texto]" custT="1"/>
      <dgm:spPr>
        <a:ln>
          <a:noFill/>
        </a:ln>
      </dgm:spPr>
      <dgm:t>
        <a:bodyPr/>
        <a:lstStyle/>
        <a:p>
          <a:pPr algn="l"/>
          <a:r>
            <a:rPr lang="es-CO" sz="1200" b="0" dirty="0"/>
            <a:t>Revisión de Facturas,  Medios magnéticos, diligenciamiento Formatos del Procedimiento.</a:t>
          </a:r>
        </a:p>
      </dgm:t>
    </dgm:pt>
    <dgm:pt modelId="{6F2431C9-B2D1-4ED2-8F06-CDE23673C587}" type="parTrans" cxnId="{82F75EA9-420A-405A-8EBE-B1E77F188D36}">
      <dgm:prSet/>
      <dgm:spPr/>
      <dgm:t>
        <a:bodyPr/>
        <a:lstStyle/>
        <a:p>
          <a:endParaRPr lang="es-CO"/>
        </a:p>
      </dgm:t>
    </dgm:pt>
    <dgm:pt modelId="{576B0CEC-4C45-40CB-AF1C-0FD11E3D5C56}" type="sibTrans" cxnId="{82F75EA9-420A-405A-8EBE-B1E77F188D36}">
      <dgm:prSet/>
      <dgm:spPr/>
      <dgm:t>
        <a:bodyPr/>
        <a:lstStyle/>
        <a:p>
          <a:endParaRPr lang="es-CO"/>
        </a:p>
      </dgm:t>
    </dgm:pt>
    <dgm:pt modelId="{5D9605A1-3C55-49AC-99E6-2BD25413D708}">
      <dgm:prSet phldrT="[Texto]" custT="1"/>
      <dgm:spPr>
        <a:ln>
          <a:noFill/>
        </a:ln>
      </dgm:spPr>
      <dgm:t>
        <a:bodyPr/>
        <a:lstStyle/>
        <a:p>
          <a:pPr algn="l"/>
          <a:r>
            <a:rPr lang="es-CO" sz="1200" b="0" dirty="0"/>
            <a:t>Revisión de Listado de necesidades presentado por Operador.</a:t>
          </a:r>
        </a:p>
      </dgm:t>
    </dgm:pt>
    <dgm:pt modelId="{26C5006E-4AB5-442A-9D24-FC53F734B8C2}" type="parTrans" cxnId="{BC46FFEB-8ECD-4132-87A1-3CD5B87C30A5}">
      <dgm:prSet/>
      <dgm:spPr/>
      <dgm:t>
        <a:bodyPr/>
        <a:lstStyle/>
        <a:p>
          <a:endParaRPr lang="es-CO"/>
        </a:p>
      </dgm:t>
    </dgm:pt>
    <dgm:pt modelId="{153335E1-F479-4715-9875-BA4387C885F0}" type="sibTrans" cxnId="{BC46FFEB-8ECD-4132-87A1-3CD5B87C30A5}">
      <dgm:prSet/>
      <dgm:spPr/>
      <dgm:t>
        <a:bodyPr/>
        <a:lstStyle/>
        <a:p>
          <a:endParaRPr lang="es-CO"/>
        </a:p>
      </dgm:t>
    </dgm:pt>
    <dgm:pt modelId="{CC684574-813A-4494-B3CE-4D7DF5DE50C5}">
      <dgm:prSet phldrT="[Texto]" custT="1"/>
      <dgm:spPr>
        <a:solidFill>
          <a:schemeClr val="accent4">
            <a:lumMod val="75000"/>
          </a:schemeClr>
        </a:solidFill>
        <a:ln>
          <a:noFill/>
        </a:ln>
      </dgm:spPr>
      <dgm:t>
        <a:bodyPr/>
        <a:lstStyle/>
        <a:p>
          <a:pPr algn="l"/>
          <a:r>
            <a:rPr lang="es-CO" sz="1200" b="1" dirty="0"/>
            <a:t>Ejercicio 2</a:t>
          </a:r>
        </a:p>
      </dgm:t>
    </dgm:pt>
    <dgm:pt modelId="{73A29F76-5166-42DE-BA08-BB05F4538F3D}" type="parTrans" cxnId="{27938D76-5561-420B-8E47-E5C2B428EC94}">
      <dgm:prSet/>
      <dgm:spPr/>
      <dgm:t>
        <a:bodyPr/>
        <a:lstStyle/>
        <a:p>
          <a:endParaRPr lang="es-CO"/>
        </a:p>
      </dgm:t>
    </dgm:pt>
    <dgm:pt modelId="{64DE9E96-FD71-4A91-81BE-4F394068B52F}" type="sibTrans" cxnId="{27938D76-5561-420B-8E47-E5C2B428EC94}">
      <dgm:prSet/>
      <dgm:spPr/>
      <dgm:t>
        <a:bodyPr/>
        <a:lstStyle/>
        <a:p>
          <a:endParaRPr lang="es-CO"/>
        </a:p>
      </dgm:t>
    </dgm:pt>
    <dgm:pt modelId="{E4F78C72-B07E-47A1-BEF0-AE93CFE71AB2}">
      <dgm:prSet phldrT="[Texto]" custT="1"/>
      <dgm:spPr>
        <a:ln>
          <a:noFill/>
        </a:ln>
      </dgm:spPr>
      <dgm:t>
        <a:bodyPr/>
        <a:lstStyle/>
        <a:p>
          <a:r>
            <a:rPr lang="es-CO" sz="1200" b="0" dirty="0"/>
            <a:t>Revisión de Cotizaciones</a:t>
          </a:r>
          <a:endParaRPr lang="es-CO" sz="1200" dirty="0"/>
        </a:p>
      </dgm:t>
    </dgm:pt>
    <dgm:pt modelId="{5EF22B3C-F345-4944-B0F9-F87A55BEA9F5}" type="parTrans" cxnId="{B15EFDF1-ECE7-4D46-94D1-01DFBCD7A4AF}">
      <dgm:prSet/>
      <dgm:spPr/>
      <dgm:t>
        <a:bodyPr/>
        <a:lstStyle/>
        <a:p>
          <a:endParaRPr lang="es-CO"/>
        </a:p>
      </dgm:t>
    </dgm:pt>
    <dgm:pt modelId="{744F3FDA-4B91-43DF-9A46-09330CC5B820}" type="sibTrans" cxnId="{B15EFDF1-ECE7-4D46-94D1-01DFBCD7A4AF}">
      <dgm:prSet/>
      <dgm:spPr/>
      <dgm:t>
        <a:bodyPr/>
        <a:lstStyle/>
        <a:p>
          <a:endParaRPr lang="es-CO"/>
        </a:p>
      </dgm:t>
    </dgm:pt>
    <dgm:pt modelId="{11EF6386-E042-4A4F-BFCB-C637B17F3D68}">
      <dgm:prSet phldrT="[Texto]" custT="1"/>
      <dgm:spPr>
        <a:solidFill>
          <a:schemeClr val="accent4">
            <a:lumMod val="60000"/>
            <a:lumOff val="40000"/>
          </a:schemeClr>
        </a:solidFill>
        <a:ln>
          <a:noFill/>
        </a:ln>
      </dgm:spPr>
      <dgm:t>
        <a:bodyPr/>
        <a:lstStyle/>
        <a:p>
          <a:pPr algn="l"/>
          <a:r>
            <a:rPr lang="es-CO" sz="1200" b="1" dirty="0">
              <a:solidFill>
                <a:schemeClr val="accent4">
                  <a:lumMod val="50000"/>
                </a:schemeClr>
              </a:solidFill>
            </a:rPr>
            <a:t>Ejercicio 3</a:t>
          </a:r>
        </a:p>
      </dgm:t>
    </dgm:pt>
    <dgm:pt modelId="{BBDE7D8F-9D94-49EE-940D-5C36F9814218}" type="parTrans" cxnId="{4CEFAA81-5929-4877-AAD4-4155AF959A75}">
      <dgm:prSet/>
      <dgm:spPr/>
      <dgm:t>
        <a:bodyPr/>
        <a:lstStyle/>
        <a:p>
          <a:endParaRPr lang="es-CO"/>
        </a:p>
      </dgm:t>
    </dgm:pt>
    <dgm:pt modelId="{44777186-3C52-4CEE-A03A-02680C6CBC06}" type="sibTrans" cxnId="{4CEFAA81-5929-4877-AAD4-4155AF959A75}">
      <dgm:prSet/>
      <dgm:spPr/>
      <dgm:t>
        <a:bodyPr/>
        <a:lstStyle/>
        <a:p>
          <a:endParaRPr lang="es-CO"/>
        </a:p>
      </dgm:t>
    </dgm:pt>
    <dgm:pt modelId="{1E4E33C1-7A8C-48FB-B650-1F2C544D1CF5}" type="pres">
      <dgm:prSet presAssocID="{BE34247D-7E09-4436-A861-59B31B3FF72B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0219C3C6-C34A-43B2-B1E8-D4F7286A21B5}" type="pres">
      <dgm:prSet presAssocID="{BE34247D-7E09-4436-A861-59B31B3FF72B}" presName="outerBox" presStyleCnt="0"/>
      <dgm:spPr/>
    </dgm:pt>
    <dgm:pt modelId="{C67ED95B-96C1-4950-8047-CA64C09657FA}" type="pres">
      <dgm:prSet presAssocID="{BE34247D-7E09-4436-A861-59B31B3FF72B}" presName="outerBoxParent" presStyleLbl="node1" presStyleIdx="0" presStyleCnt="3"/>
      <dgm:spPr/>
    </dgm:pt>
    <dgm:pt modelId="{09ED913E-8086-44A9-8DD4-B626FEB14A80}" type="pres">
      <dgm:prSet presAssocID="{BE34247D-7E09-4436-A861-59B31B3FF72B}" presName="outerBoxChildren" presStyleCnt="0"/>
      <dgm:spPr/>
    </dgm:pt>
    <dgm:pt modelId="{93511250-E7E8-411D-8771-BE256729C987}" type="pres">
      <dgm:prSet presAssocID="{5D9605A1-3C55-49AC-99E6-2BD25413D708}" presName="oChild" presStyleLbl="fgAcc1" presStyleIdx="0" presStyleCnt="3" custScaleX="124301" custLinFactNeighborX="21314" custLinFactNeighborY="-8877">
        <dgm:presLayoutVars>
          <dgm:bulletEnabled val="1"/>
        </dgm:presLayoutVars>
      </dgm:prSet>
      <dgm:spPr/>
    </dgm:pt>
    <dgm:pt modelId="{AC44B9E5-390F-4DC8-A035-7AEE85FE4E71}" type="pres">
      <dgm:prSet presAssocID="{BE34247D-7E09-4436-A861-59B31B3FF72B}" presName="middleBox" presStyleCnt="0"/>
      <dgm:spPr/>
    </dgm:pt>
    <dgm:pt modelId="{1F1F54E9-C646-4B76-B3BA-605023DFBFD6}" type="pres">
      <dgm:prSet presAssocID="{BE34247D-7E09-4436-A861-59B31B3FF72B}" presName="middleBoxParent" presStyleLbl="node1" presStyleIdx="1" presStyleCnt="3" custScaleX="88798" custScaleY="97569" custLinFactNeighborX="-1108" custLinFactNeighborY="-10285"/>
      <dgm:spPr/>
    </dgm:pt>
    <dgm:pt modelId="{063880F3-B001-4DA4-AD30-3D82B74C8B26}" type="pres">
      <dgm:prSet presAssocID="{BE34247D-7E09-4436-A861-59B31B3FF72B}" presName="middleBoxChildren" presStyleCnt="0"/>
      <dgm:spPr/>
    </dgm:pt>
    <dgm:pt modelId="{F37FDB7D-E8FC-452E-98DA-BBCD0B86C23A}" type="pres">
      <dgm:prSet presAssocID="{E4F78C72-B07E-47A1-BEF0-AE93CFE71AB2}" presName="mChild" presStyleLbl="fgAcc1" presStyleIdx="1" presStyleCnt="3" custScaleX="116238" custScaleY="71487" custLinFactNeighborX="27528" custLinFactNeighborY="-19018">
        <dgm:presLayoutVars>
          <dgm:bulletEnabled val="1"/>
        </dgm:presLayoutVars>
      </dgm:prSet>
      <dgm:spPr/>
    </dgm:pt>
    <dgm:pt modelId="{6AFFAD05-F7D6-4D91-8352-75017CA23452}" type="pres">
      <dgm:prSet presAssocID="{BE34247D-7E09-4436-A861-59B31B3FF72B}" presName="centerBox" presStyleCnt="0"/>
      <dgm:spPr/>
    </dgm:pt>
    <dgm:pt modelId="{FA7642EE-0B97-44CE-B67A-CFFEAC05E0A1}" type="pres">
      <dgm:prSet presAssocID="{BE34247D-7E09-4436-A861-59B31B3FF72B}" presName="centerBoxParent" presStyleLbl="node1" presStyleIdx="2" presStyleCnt="3" custScaleX="76178" custScaleY="117589" custLinFactNeighborX="632" custLinFactNeighborY="-36096"/>
      <dgm:spPr/>
    </dgm:pt>
    <dgm:pt modelId="{316E05FE-5B0D-4C9A-B035-A4ACFC5C9086}" type="pres">
      <dgm:prSet presAssocID="{BE34247D-7E09-4436-A861-59B31B3FF72B}" presName="centerBoxChildren" presStyleCnt="0"/>
      <dgm:spPr/>
    </dgm:pt>
    <dgm:pt modelId="{2485E77D-1534-4997-B5C2-601139D67B14}" type="pres">
      <dgm:prSet presAssocID="{9FACE024-CEA2-4ED6-9646-515F87D5B09F}" presName="cChild" presStyleLbl="fgAcc1" presStyleIdx="2" presStyleCnt="3" custScaleX="71316" custScaleY="139031" custLinFactY="-11197" custLinFactNeighborX="14959" custLinFactNeighborY="-100000">
        <dgm:presLayoutVars>
          <dgm:bulletEnabled val="1"/>
        </dgm:presLayoutVars>
      </dgm:prSet>
      <dgm:spPr/>
    </dgm:pt>
  </dgm:ptLst>
  <dgm:cxnLst>
    <dgm:cxn modelId="{56A09A07-0659-41DD-BE13-AEB0D7D93D3E}" srcId="{BE34247D-7E09-4436-A861-59B31B3FF72B}" destId="{6073BC85-46FB-4250-AE3E-FD3ED0B395EB}" srcOrd="0" destOrd="0" parTransId="{26727B11-08D7-49A3-A310-209B94001137}" sibTransId="{6642C7D4-7E2C-4643-BC9A-3255BBA0B929}"/>
    <dgm:cxn modelId="{6A2D572F-AA55-47ED-AEDE-A33B6A925764}" type="presOf" srcId="{5D9605A1-3C55-49AC-99E6-2BD25413D708}" destId="{93511250-E7E8-411D-8771-BE256729C987}" srcOrd="0" destOrd="0" presId="urn:microsoft.com/office/officeart/2005/8/layout/target2"/>
    <dgm:cxn modelId="{9F6ACD72-4F73-4EFD-9425-7E6141D7A06C}" type="presOf" srcId="{CC684574-813A-4494-B3CE-4D7DF5DE50C5}" destId="{1F1F54E9-C646-4B76-B3BA-605023DFBFD6}" srcOrd="0" destOrd="0" presId="urn:microsoft.com/office/officeart/2005/8/layout/target2"/>
    <dgm:cxn modelId="{27938D76-5561-420B-8E47-E5C2B428EC94}" srcId="{BE34247D-7E09-4436-A861-59B31B3FF72B}" destId="{CC684574-813A-4494-B3CE-4D7DF5DE50C5}" srcOrd="1" destOrd="0" parTransId="{73A29F76-5166-42DE-BA08-BB05F4538F3D}" sibTransId="{64DE9E96-FD71-4A91-81BE-4F394068B52F}"/>
    <dgm:cxn modelId="{4CEFAA81-5929-4877-AAD4-4155AF959A75}" srcId="{BE34247D-7E09-4436-A861-59B31B3FF72B}" destId="{11EF6386-E042-4A4F-BFCB-C637B17F3D68}" srcOrd="2" destOrd="0" parTransId="{BBDE7D8F-9D94-49EE-940D-5C36F9814218}" sibTransId="{44777186-3C52-4CEE-A03A-02680C6CBC06}"/>
    <dgm:cxn modelId="{FFADDC8D-41B8-48A6-9A4E-0497CD2F5C08}" type="presOf" srcId="{E4F78C72-B07E-47A1-BEF0-AE93CFE71AB2}" destId="{F37FDB7D-E8FC-452E-98DA-BBCD0B86C23A}" srcOrd="0" destOrd="0" presId="urn:microsoft.com/office/officeart/2005/8/layout/target2"/>
    <dgm:cxn modelId="{3282979B-6EBC-4BF8-9FF4-A36C72096434}" type="presOf" srcId="{11EF6386-E042-4A4F-BFCB-C637B17F3D68}" destId="{FA7642EE-0B97-44CE-B67A-CFFEAC05E0A1}" srcOrd="0" destOrd="0" presId="urn:microsoft.com/office/officeart/2005/8/layout/target2"/>
    <dgm:cxn modelId="{82F75EA9-420A-405A-8EBE-B1E77F188D36}" srcId="{11EF6386-E042-4A4F-BFCB-C637B17F3D68}" destId="{9FACE024-CEA2-4ED6-9646-515F87D5B09F}" srcOrd="0" destOrd="0" parTransId="{6F2431C9-B2D1-4ED2-8F06-CDE23673C587}" sibTransId="{576B0CEC-4C45-40CB-AF1C-0FD11E3D5C56}"/>
    <dgm:cxn modelId="{2C2D24B0-0012-49BB-8557-DC56975AB507}" type="presOf" srcId="{9FACE024-CEA2-4ED6-9646-515F87D5B09F}" destId="{2485E77D-1534-4997-B5C2-601139D67B14}" srcOrd="0" destOrd="0" presId="urn:microsoft.com/office/officeart/2005/8/layout/target2"/>
    <dgm:cxn modelId="{B76BA1C3-33E2-4991-9496-17E5F0C53A95}" type="presOf" srcId="{6073BC85-46FB-4250-AE3E-FD3ED0B395EB}" destId="{C67ED95B-96C1-4950-8047-CA64C09657FA}" srcOrd="0" destOrd="0" presId="urn:microsoft.com/office/officeart/2005/8/layout/target2"/>
    <dgm:cxn modelId="{BC46FFEB-8ECD-4132-87A1-3CD5B87C30A5}" srcId="{6073BC85-46FB-4250-AE3E-FD3ED0B395EB}" destId="{5D9605A1-3C55-49AC-99E6-2BD25413D708}" srcOrd="0" destOrd="0" parTransId="{26C5006E-4AB5-442A-9D24-FC53F734B8C2}" sibTransId="{153335E1-F479-4715-9875-BA4387C885F0}"/>
    <dgm:cxn modelId="{B15EFDF1-ECE7-4D46-94D1-01DFBCD7A4AF}" srcId="{CC684574-813A-4494-B3CE-4D7DF5DE50C5}" destId="{E4F78C72-B07E-47A1-BEF0-AE93CFE71AB2}" srcOrd="0" destOrd="0" parTransId="{5EF22B3C-F345-4944-B0F9-F87A55BEA9F5}" sibTransId="{744F3FDA-4B91-43DF-9A46-09330CC5B820}"/>
    <dgm:cxn modelId="{D59801F9-BC5C-484F-A4D0-3E890EBCF7D8}" type="presOf" srcId="{BE34247D-7E09-4436-A861-59B31B3FF72B}" destId="{1E4E33C1-7A8C-48FB-B650-1F2C544D1CF5}" srcOrd="0" destOrd="0" presId="urn:microsoft.com/office/officeart/2005/8/layout/target2"/>
    <dgm:cxn modelId="{F69341A2-255D-4952-BDA2-B39A9D1A03DB}" type="presParOf" srcId="{1E4E33C1-7A8C-48FB-B650-1F2C544D1CF5}" destId="{0219C3C6-C34A-43B2-B1E8-D4F7286A21B5}" srcOrd="0" destOrd="0" presId="urn:microsoft.com/office/officeart/2005/8/layout/target2"/>
    <dgm:cxn modelId="{78C76F85-CAE2-479B-8287-E636397E2025}" type="presParOf" srcId="{0219C3C6-C34A-43B2-B1E8-D4F7286A21B5}" destId="{C67ED95B-96C1-4950-8047-CA64C09657FA}" srcOrd="0" destOrd="0" presId="urn:microsoft.com/office/officeart/2005/8/layout/target2"/>
    <dgm:cxn modelId="{F36244E0-EBEC-4E9C-89E0-D3D76AD7FA6A}" type="presParOf" srcId="{0219C3C6-C34A-43B2-B1E8-D4F7286A21B5}" destId="{09ED913E-8086-44A9-8DD4-B626FEB14A80}" srcOrd="1" destOrd="0" presId="urn:microsoft.com/office/officeart/2005/8/layout/target2"/>
    <dgm:cxn modelId="{74A09F2E-D352-44EF-8068-92468651F9D3}" type="presParOf" srcId="{09ED913E-8086-44A9-8DD4-B626FEB14A80}" destId="{93511250-E7E8-411D-8771-BE256729C987}" srcOrd="0" destOrd="0" presId="urn:microsoft.com/office/officeart/2005/8/layout/target2"/>
    <dgm:cxn modelId="{7C78DC00-1EBF-435D-A67B-73F392D26179}" type="presParOf" srcId="{1E4E33C1-7A8C-48FB-B650-1F2C544D1CF5}" destId="{AC44B9E5-390F-4DC8-A035-7AEE85FE4E71}" srcOrd="1" destOrd="0" presId="urn:microsoft.com/office/officeart/2005/8/layout/target2"/>
    <dgm:cxn modelId="{5BBD8947-CACF-4A25-A230-8F660DA04383}" type="presParOf" srcId="{AC44B9E5-390F-4DC8-A035-7AEE85FE4E71}" destId="{1F1F54E9-C646-4B76-B3BA-605023DFBFD6}" srcOrd="0" destOrd="0" presId="urn:microsoft.com/office/officeart/2005/8/layout/target2"/>
    <dgm:cxn modelId="{34A62991-E1CC-48FF-A006-E2FD7F1845DC}" type="presParOf" srcId="{AC44B9E5-390F-4DC8-A035-7AEE85FE4E71}" destId="{063880F3-B001-4DA4-AD30-3D82B74C8B26}" srcOrd="1" destOrd="0" presId="urn:microsoft.com/office/officeart/2005/8/layout/target2"/>
    <dgm:cxn modelId="{B59CDC9C-B0F0-4956-B312-E36AECF638E6}" type="presParOf" srcId="{063880F3-B001-4DA4-AD30-3D82B74C8B26}" destId="{F37FDB7D-E8FC-452E-98DA-BBCD0B86C23A}" srcOrd="0" destOrd="0" presId="urn:microsoft.com/office/officeart/2005/8/layout/target2"/>
    <dgm:cxn modelId="{D115936C-0211-4F15-9DD4-BBA1137013EA}" type="presParOf" srcId="{1E4E33C1-7A8C-48FB-B650-1F2C544D1CF5}" destId="{6AFFAD05-F7D6-4D91-8352-75017CA23452}" srcOrd="2" destOrd="0" presId="urn:microsoft.com/office/officeart/2005/8/layout/target2"/>
    <dgm:cxn modelId="{ABAE093B-A58A-45A7-9544-36F4E83DF750}" type="presParOf" srcId="{6AFFAD05-F7D6-4D91-8352-75017CA23452}" destId="{FA7642EE-0B97-44CE-B67A-CFFEAC05E0A1}" srcOrd="0" destOrd="0" presId="urn:microsoft.com/office/officeart/2005/8/layout/target2"/>
    <dgm:cxn modelId="{15664E21-384E-4B01-8CDA-813AD29FD1A7}" type="presParOf" srcId="{6AFFAD05-F7D6-4D91-8352-75017CA23452}" destId="{316E05FE-5B0D-4C9A-B035-A4ACFC5C9086}" srcOrd="1" destOrd="0" presId="urn:microsoft.com/office/officeart/2005/8/layout/target2"/>
    <dgm:cxn modelId="{2CC27FF1-808D-4DE7-A0A2-A105D51D281B}" type="presParOf" srcId="{316E05FE-5B0D-4C9A-B035-A4ACFC5C9086}" destId="{2485E77D-1534-4997-B5C2-601139D67B14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FF84D5-6766-4228-AE48-FAE88B958D22}">
      <dsp:nvSpPr>
        <dsp:cNvPr id="0" name=""/>
        <dsp:cNvSpPr/>
      </dsp:nvSpPr>
      <dsp:spPr>
        <a:xfrm rot="5400000">
          <a:off x="2643588" y="457207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B3E0E6-7BC7-4508-99E1-61AD3FF258A1}">
      <dsp:nvSpPr>
        <dsp:cNvPr id="0" name=""/>
        <dsp:cNvSpPr/>
      </dsp:nvSpPr>
      <dsp:spPr>
        <a:xfrm>
          <a:off x="2406103" y="176066"/>
          <a:ext cx="1020385" cy="32856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b="1" kern="1200" dirty="0"/>
            <a:t> </a:t>
          </a:r>
          <a:r>
            <a:rPr lang="es-CO" sz="1200" b="1" kern="1200" dirty="0"/>
            <a:t>Introducción</a:t>
          </a:r>
        </a:p>
      </dsp:txBody>
      <dsp:txXfrm>
        <a:off x="2422145" y="192108"/>
        <a:ext cx="988301" cy="296479"/>
      </dsp:txXfrm>
    </dsp:sp>
    <dsp:sp modelId="{AE816E50-2ADF-4F6B-9219-A48DE457B98C}">
      <dsp:nvSpPr>
        <dsp:cNvPr id="0" name=""/>
        <dsp:cNvSpPr/>
      </dsp:nvSpPr>
      <dsp:spPr>
        <a:xfrm>
          <a:off x="3426488" y="51348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EECFC7-5156-4B0B-AE08-F7C51911BA71}">
      <dsp:nvSpPr>
        <dsp:cNvPr id="0" name=""/>
        <dsp:cNvSpPr/>
      </dsp:nvSpPr>
      <dsp:spPr>
        <a:xfrm rot="5400000">
          <a:off x="3536683" y="1457473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2543813"/>
            <a:satOff val="6815"/>
            <a:lumOff val="24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07DEC8-230C-4A12-B335-1C864129A06B}">
      <dsp:nvSpPr>
        <dsp:cNvPr id="0" name=""/>
        <dsp:cNvSpPr/>
      </dsp:nvSpPr>
      <dsp:spPr>
        <a:xfrm>
          <a:off x="3252111" y="785553"/>
          <a:ext cx="1268349" cy="714236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Actividad 1: Infraestructuras Propias ICBF</a:t>
          </a:r>
        </a:p>
      </dsp:txBody>
      <dsp:txXfrm>
        <a:off x="3286983" y="820425"/>
        <a:ext cx="1198605" cy="644492"/>
      </dsp:txXfrm>
    </dsp:sp>
    <dsp:sp modelId="{4B20944D-E3F8-4A90-BDC9-1C0A2354396E}">
      <dsp:nvSpPr>
        <dsp:cNvPr id="0" name=""/>
        <dsp:cNvSpPr/>
      </dsp:nvSpPr>
      <dsp:spPr>
        <a:xfrm>
          <a:off x="4396478" y="853671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6B7519-DE68-4A26-9885-7331718AFC9E}">
      <dsp:nvSpPr>
        <dsp:cNvPr id="0" name=""/>
        <dsp:cNvSpPr/>
      </dsp:nvSpPr>
      <dsp:spPr>
        <a:xfrm rot="5400000">
          <a:off x="4380794" y="2259796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5087626"/>
            <a:satOff val="13630"/>
            <a:lumOff val="49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9FB4B-B9A0-4C8E-A80F-630FBE349316}">
      <dsp:nvSpPr>
        <dsp:cNvPr id="0" name=""/>
        <dsp:cNvSpPr/>
      </dsp:nvSpPr>
      <dsp:spPr>
        <a:xfrm>
          <a:off x="4073946" y="1460135"/>
          <a:ext cx="1264553" cy="714236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Actividad 2: Nuevas Infraestructuras 2019</a:t>
          </a:r>
        </a:p>
      </dsp:txBody>
      <dsp:txXfrm>
        <a:off x="4108818" y="1495007"/>
        <a:ext cx="1194809" cy="644492"/>
      </dsp:txXfrm>
    </dsp:sp>
    <dsp:sp modelId="{4E895083-95C7-4851-A730-74AF5B672E3B}">
      <dsp:nvSpPr>
        <dsp:cNvPr id="0" name=""/>
        <dsp:cNvSpPr/>
      </dsp:nvSpPr>
      <dsp:spPr>
        <a:xfrm>
          <a:off x="5240589" y="1655995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E3F2F6-8E06-4B09-A343-A85EBF3EF084}">
      <dsp:nvSpPr>
        <dsp:cNvPr id="0" name=""/>
        <dsp:cNvSpPr/>
      </dsp:nvSpPr>
      <dsp:spPr>
        <a:xfrm rot="5400000">
          <a:off x="5455856" y="3039623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7631439"/>
            <a:satOff val="20445"/>
            <a:lumOff val="74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AFE0BE-8E5D-442F-8447-52987DE7CF56}">
      <dsp:nvSpPr>
        <dsp:cNvPr id="0" name=""/>
        <dsp:cNvSpPr/>
      </dsp:nvSpPr>
      <dsp:spPr>
        <a:xfrm>
          <a:off x="4954739" y="2367351"/>
          <a:ext cx="1564842" cy="714236"/>
        </a:xfrm>
        <a:prstGeom prst="roundRect">
          <a:avLst>
            <a:gd name="adj" fmla="val 166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3: </a:t>
          </a:r>
          <a:r>
            <a:rPr lang="es-ES" sz="1200" kern="1200" dirty="0"/>
            <a:t>Refuerzo Ruta de dotaciones para contratos de aporte.</a:t>
          </a:r>
          <a:endParaRPr lang="es-CO" sz="1200" b="0" kern="1200" dirty="0"/>
        </a:p>
      </dsp:txBody>
      <dsp:txXfrm>
        <a:off x="4989611" y="2402223"/>
        <a:ext cx="1495098" cy="644492"/>
      </dsp:txXfrm>
    </dsp:sp>
    <dsp:sp modelId="{043AE3E6-99C8-47DF-AD8C-F9E317860C79}">
      <dsp:nvSpPr>
        <dsp:cNvPr id="0" name=""/>
        <dsp:cNvSpPr/>
      </dsp:nvSpPr>
      <dsp:spPr>
        <a:xfrm>
          <a:off x="6572459" y="2088763"/>
          <a:ext cx="742131" cy="10592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8A55B5-8DC8-474A-8508-109DB2F67064}">
      <dsp:nvSpPr>
        <dsp:cNvPr id="0" name=""/>
        <dsp:cNvSpPr/>
      </dsp:nvSpPr>
      <dsp:spPr>
        <a:xfrm rot="5400000">
          <a:off x="6283501" y="3938908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0175251"/>
            <a:satOff val="27260"/>
            <a:lumOff val="99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3DA85B-ADC7-447A-B75B-2872526316B8}">
      <dsp:nvSpPr>
        <dsp:cNvPr id="0" name=""/>
        <dsp:cNvSpPr/>
      </dsp:nvSpPr>
      <dsp:spPr>
        <a:xfrm>
          <a:off x="5982988" y="3078816"/>
          <a:ext cx="1416131" cy="874290"/>
        </a:xfrm>
        <a:prstGeom prst="roundRect">
          <a:avLst>
            <a:gd name="adj" fmla="val 1667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4: </a:t>
          </a:r>
          <a:r>
            <a:rPr lang="es-ES" sz="1200" kern="1200" dirty="0"/>
            <a:t>Ruta de dotaciones de Convenios, CONPES, Regalías y otros.</a:t>
          </a:r>
          <a:endParaRPr lang="es-CO" sz="1200" b="1" kern="1200" dirty="0"/>
        </a:p>
      </dsp:txBody>
      <dsp:txXfrm>
        <a:off x="6025675" y="3121503"/>
        <a:ext cx="1330757" cy="788916"/>
      </dsp:txXfrm>
    </dsp:sp>
    <dsp:sp modelId="{E7B51F70-C02C-4EAA-9F98-8AE11422513A}">
      <dsp:nvSpPr>
        <dsp:cNvPr id="0" name=""/>
        <dsp:cNvSpPr/>
      </dsp:nvSpPr>
      <dsp:spPr>
        <a:xfrm>
          <a:off x="7051207" y="3349319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D74795-F72D-4D71-89BE-1296034F67C9}">
      <dsp:nvSpPr>
        <dsp:cNvPr id="0" name=""/>
        <dsp:cNvSpPr/>
      </dsp:nvSpPr>
      <dsp:spPr>
        <a:xfrm rot="5400000">
          <a:off x="7333438" y="4720478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2719064"/>
            <a:satOff val="34075"/>
            <a:lumOff val="123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1F4DA5-02C8-4ECC-B5FC-B46DDD5E480E}">
      <dsp:nvSpPr>
        <dsp:cNvPr id="0" name=""/>
        <dsp:cNvSpPr/>
      </dsp:nvSpPr>
      <dsp:spPr>
        <a:xfrm>
          <a:off x="6648582" y="4065009"/>
          <a:ext cx="1368459" cy="714236"/>
        </a:xfrm>
        <a:prstGeom prst="roundRect">
          <a:avLst>
            <a:gd name="adj" fmla="val 1667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5: </a:t>
          </a:r>
          <a:endParaRPr lang="es-CO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Taller práctico 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Dotaciones</a:t>
          </a:r>
          <a:endParaRPr lang="es-CO" sz="1200" b="1" kern="1200" dirty="0"/>
        </a:p>
      </dsp:txBody>
      <dsp:txXfrm>
        <a:off x="6683454" y="4099881"/>
        <a:ext cx="1298715" cy="644492"/>
      </dsp:txXfrm>
    </dsp:sp>
    <dsp:sp modelId="{BB2A3289-608A-4951-AFDC-E4C3C46A6E52}">
      <dsp:nvSpPr>
        <dsp:cNvPr id="0" name=""/>
        <dsp:cNvSpPr/>
      </dsp:nvSpPr>
      <dsp:spPr>
        <a:xfrm>
          <a:off x="7795908" y="4121789"/>
          <a:ext cx="996177" cy="638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B293C3-1211-45E2-B141-5CE2C4FFEB2F}">
      <dsp:nvSpPr>
        <dsp:cNvPr id="0" name=""/>
        <dsp:cNvSpPr/>
      </dsp:nvSpPr>
      <dsp:spPr>
        <a:xfrm>
          <a:off x="7827236" y="5006952"/>
          <a:ext cx="1209187" cy="417928"/>
        </a:xfrm>
        <a:prstGeom prst="roundRect">
          <a:avLst>
            <a:gd name="adj" fmla="val 16670"/>
          </a:avLst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Conclusiones y Cierre</a:t>
          </a:r>
        </a:p>
      </dsp:txBody>
      <dsp:txXfrm>
        <a:off x="7847641" y="5027357"/>
        <a:ext cx="1168377" cy="3771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7ED95B-96C1-4950-8047-CA64C09657FA}">
      <dsp:nvSpPr>
        <dsp:cNvPr id="0" name=""/>
        <dsp:cNvSpPr/>
      </dsp:nvSpPr>
      <dsp:spPr>
        <a:xfrm>
          <a:off x="0" y="0"/>
          <a:ext cx="5197805" cy="2443815"/>
        </a:xfrm>
        <a:prstGeom prst="roundRect">
          <a:avLst>
            <a:gd name="adj" fmla="val 85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1896672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Ejercicio 1</a:t>
          </a:r>
        </a:p>
      </dsp:txBody>
      <dsp:txXfrm>
        <a:off x="60840" y="60840"/>
        <a:ext cx="5076125" cy="2322135"/>
      </dsp:txXfrm>
    </dsp:sp>
    <dsp:sp modelId="{93511250-E7E8-411D-8771-BE256729C987}">
      <dsp:nvSpPr>
        <dsp:cNvPr id="0" name=""/>
        <dsp:cNvSpPr/>
      </dsp:nvSpPr>
      <dsp:spPr>
        <a:xfrm>
          <a:off x="201390" y="459097"/>
          <a:ext cx="969138" cy="171067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Listado de necesidades presentado por Operador.</a:t>
          </a:r>
        </a:p>
      </dsp:txBody>
      <dsp:txXfrm>
        <a:off x="231194" y="488901"/>
        <a:ext cx="909530" cy="1651062"/>
      </dsp:txXfrm>
    </dsp:sp>
    <dsp:sp modelId="{1F1F54E9-C646-4B76-B3BA-605023DFBFD6}">
      <dsp:nvSpPr>
        <dsp:cNvPr id="0" name=""/>
        <dsp:cNvSpPr/>
      </dsp:nvSpPr>
      <dsp:spPr>
        <a:xfrm>
          <a:off x="1220552" y="455804"/>
          <a:ext cx="3577048" cy="1669084"/>
        </a:xfrm>
        <a:prstGeom prst="roundRect">
          <a:avLst>
            <a:gd name="adj" fmla="val 10500"/>
          </a:avLst>
        </a:prstGeom>
        <a:solidFill>
          <a:schemeClr val="accent4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1086276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Ejercicio 2</a:t>
          </a:r>
        </a:p>
      </dsp:txBody>
      <dsp:txXfrm>
        <a:off x="1271882" y="507134"/>
        <a:ext cx="3474388" cy="1566424"/>
      </dsp:txXfrm>
    </dsp:sp>
    <dsp:sp modelId="{F37FDB7D-E8FC-452E-98DA-BBCD0B86C23A}">
      <dsp:nvSpPr>
        <dsp:cNvPr id="0" name=""/>
        <dsp:cNvSpPr/>
      </dsp:nvSpPr>
      <dsp:spPr>
        <a:xfrm>
          <a:off x="1296638" y="1022620"/>
          <a:ext cx="936482" cy="703171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Cotizaciones</a:t>
          </a:r>
          <a:endParaRPr lang="es-CO" sz="1200" kern="1200" dirty="0"/>
        </a:p>
      </dsp:txBody>
      <dsp:txXfrm>
        <a:off x="1318263" y="1044245"/>
        <a:ext cx="893232" cy="659921"/>
      </dsp:txXfrm>
    </dsp:sp>
    <dsp:sp modelId="{FA7642EE-0B97-44CE-B67A-CFFEAC05E0A1}">
      <dsp:nvSpPr>
        <dsp:cNvPr id="0" name=""/>
        <dsp:cNvSpPr/>
      </dsp:nvSpPr>
      <dsp:spPr>
        <a:xfrm>
          <a:off x="2414971" y="783091"/>
          <a:ext cx="2197569" cy="1149463"/>
        </a:xfrm>
        <a:prstGeom prst="roundRect">
          <a:avLst>
            <a:gd name="adj" fmla="val 1050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551759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>
              <a:solidFill>
                <a:schemeClr val="accent4">
                  <a:lumMod val="50000"/>
                </a:schemeClr>
              </a:solidFill>
            </a:rPr>
            <a:t>Ejercicio 3</a:t>
          </a:r>
        </a:p>
      </dsp:txBody>
      <dsp:txXfrm>
        <a:off x="2450321" y="818441"/>
        <a:ext cx="2126869" cy="1078763"/>
      </dsp:txXfrm>
    </dsp:sp>
    <dsp:sp modelId="{2485E77D-1534-4997-B5C2-601139D67B14}">
      <dsp:nvSpPr>
        <dsp:cNvPr id="0" name=""/>
        <dsp:cNvSpPr/>
      </dsp:nvSpPr>
      <dsp:spPr>
        <a:xfrm>
          <a:off x="2535210" y="1086807"/>
          <a:ext cx="1954445" cy="611578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Facturas,  Medios magnéticos, diligenciamiento Formatos del Procedimiento.</a:t>
          </a:r>
        </a:p>
      </dsp:txBody>
      <dsp:txXfrm>
        <a:off x="2554018" y="1105615"/>
        <a:ext cx="1916829" cy="5739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26/02/2019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4.jp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010E5748-1C38-475C-B988-B40E88036EE9}"/>
              </a:ext>
            </a:extLst>
          </p:cNvPr>
          <p:cNvGrpSpPr/>
          <p:nvPr/>
        </p:nvGrpSpPr>
        <p:grpSpPr>
          <a:xfrm>
            <a:off x="116065" y="35987"/>
            <a:ext cx="11486497" cy="6642646"/>
            <a:chOff x="116065" y="35987"/>
            <a:chExt cx="11486497" cy="6642646"/>
          </a:xfrm>
        </p:grpSpPr>
        <p:graphicFrame>
          <p:nvGraphicFramePr>
            <p:cNvPr id="18" name="Diagrama 17">
              <a:extLst>
                <a:ext uri="{FF2B5EF4-FFF2-40B4-BE49-F238E27FC236}">
                  <a16:creationId xmlns:a16="http://schemas.microsoft.com/office/drawing/2014/main" id="{2ED3A9F9-F26E-4323-8D5A-8BF036B857C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26549277"/>
                </p:ext>
              </p:extLst>
            </p:nvPr>
          </p:nvGraphicFramePr>
          <p:xfrm>
            <a:off x="2971800" y="339690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754DCB0-4349-4A39-833B-9D381D781535}"/>
                </a:ext>
              </a:extLst>
            </p:cNvPr>
            <p:cNvSpPr/>
            <p:nvPr/>
          </p:nvSpPr>
          <p:spPr>
            <a:xfrm>
              <a:off x="4582585" y="269070"/>
              <a:ext cx="6096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4.</a:t>
              </a:r>
              <a:r>
                <a:rPr lang="es-CO" sz="32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s-CO" sz="2400" dirty="0"/>
                <a:t>Ingreso de dotaciones al inventario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10C8BB3D-0E70-4481-AD81-7012ED9D3D02}"/>
                </a:ext>
              </a:extLst>
            </p:cNvPr>
            <p:cNvSpPr txBox="1"/>
            <p:nvPr/>
          </p:nvSpPr>
          <p:spPr>
            <a:xfrm>
              <a:off x="2971800" y="1919579"/>
              <a:ext cx="22682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3. </a:t>
              </a:r>
              <a:r>
                <a:rPr lang="es-CO" sz="2400" dirty="0"/>
                <a:t>Compra de dotaciones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6778B45-5447-4EF5-AD54-A1B6F1B201AC}"/>
                </a:ext>
              </a:extLst>
            </p:cNvPr>
            <p:cNvSpPr txBox="1"/>
            <p:nvPr/>
          </p:nvSpPr>
          <p:spPr>
            <a:xfrm>
              <a:off x="9334283" y="1903534"/>
              <a:ext cx="22682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1. </a:t>
              </a:r>
              <a:r>
                <a:rPr lang="es-CO" sz="2400" dirty="0"/>
                <a:t>Identificación de necesidades Dotación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AF7F63F3-E2ED-403C-B364-3DAD059E1325}"/>
                </a:ext>
              </a:extLst>
            </p:cNvPr>
            <p:cNvSpPr txBox="1"/>
            <p:nvPr/>
          </p:nvSpPr>
          <p:spPr>
            <a:xfrm>
              <a:off x="5518889" y="5478304"/>
              <a:ext cx="303382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2. </a:t>
              </a:r>
              <a:r>
                <a:rPr lang="es-CO" sz="2400" dirty="0"/>
                <a:t>Contratación o adición para Dotaciones</a:t>
              </a:r>
            </a:p>
          </p:txBody>
        </p:sp>
        <p:sp>
          <p:nvSpPr>
            <p:cNvPr id="23" name="Flecha: curvada hacia abajo 22">
              <a:extLst>
                <a:ext uri="{FF2B5EF4-FFF2-40B4-BE49-F238E27FC236}">
                  <a16:creationId xmlns:a16="http://schemas.microsoft.com/office/drawing/2014/main" id="{D9BDC88D-8887-43B2-91A6-337D7773267C}"/>
                </a:ext>
              </a:extLst>
            </p:cNvPr>
            <p:cNvSpPr/>
            <p:nvPr/>
          </p:nvSpPr>
          <p:spPr>
            <a:xfrm rot="7430374">
              <a:off x="8538159" y="4121377"/>
              <a:ext cx="3010588" cy="1457531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4" name="Flecha: curvada hacia abajo 23">
              <a:extLst>
                <a:ext uri="{FF2B5EF4-FFF2-40B4-BE49-F238E27FC236}">
                  <a16:creationId xmlns:a16="http://schemas.microsoft.com/office/drawing/2014/main" id="{7F5F4D78-19E1-4958-9D4B-448D4DE92C9B}"/>
                </a:ext>
              </a:extLst>
            </p:cNvPr>
            <p:cNvSpPr/>
            <p:nvPr/>
          </p:nvSpPr>
          <p:spPr>
            <a:xfrm rot="14555739">
              <a:off x="2650186" y="3731750"/>
              <a:ext cx="3010588" cy="1457531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5" name="Flecha: curvada hacia abajo 24">
              <a:extLst>
                <a:ext uri="{FF2B5EF4-FFF2-40B4-BE49-F238E27FC236}">
                  <a16:creationId xmlns:a16="http://schemas.microsoft.com/office/drawing/2014/main" id="{BEEFCA9D-5D8F-4AE5-B46F-8E2EB95D7850}"/>
                </a:ext>
              </a:extLst>
            </p:cNvPr>
            <p:cNvSpPr/>
            <p:nvPr/>
          </p:nvSpPr>
          <p:spPr>
            <a:xfrm rot="18481425">
              <a:off x="3232757" y="734464"/>
              <a:ext cx="1342260" cy="649835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6" name="Flecha: curvada hacia abajo 25">
              <a:extLst>
                <a:ext uri="{FF2B5EF4-FFF2-40B4-BE49-F238E27FC236}">
                  <a16:creationId xmlns:a16="http://schemas.microsoft.com/office/drawing/2014/main" id="{F326720F-7517-46E0-859F-17FB26D7C357}"/>
                </a:ext>
              </a:extLst>
            </p:cNvPr>
            <p:cNvSpPr/>
            <p:nvPr/>
          </p:nvSpPr>
          <p:spPr>
            <a:xfrm rot="3545357">
              <a:off x="9286685" y="847756"/>
              <a:ext cx="1342260" cy="649835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D70ADE19-213F-4305-9A15-64056A4C93FF}"/>
                </a:ext>
              </a:extLst>
            </p:cNvPr>
            <p:cNvSpPr txBox="1"/>
            <p:nvPr/>
          </p:nvSpPr>
          <p:spPr>
            <a:xfrm>
              <a:off x="116065" y="35987"/>
              <a:ext cx="3428760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400" b="1">
                  <a:solidFill>
                    <a:srgbClr val="6EBC44"/>
                  </a:solidFill>
                  <a:latin typeface="Arial Rounded MT Bold" panose="020F0704030504030204" pitchFamily="34" charset="0"/>
                  <a:cs typeface="Asap Bold"/>
                </a:defRPr>
              </a:lvl1pPr>
            </a:lstStyle>
            <a:p>
              <a:pPr algn="l"/>
              <a:r>
                <a:rPr lang="es-ES" sz="4000" dirty="0">
                  <a:solidFill>
                    <a:srgbClr val="346232"/>
                  </a:solidFill>
                  <a:latin typeface="+mn-lt"/>
                  <a:cs typeface="+mn-cs"/>
                  <a:sym typeface="Calibri"/>
                </a:rPr>
                <a:t>DOTACIONES PRIMERA INFANCIA</a:t>
              </a:r>
              <a:endParaRPr lang="en-US" sz="4000" dirty="0">
                <a:solidFill>
                  <a:srgbClr val="346232"/>
                </a:solidFill>
                <a:latin typeface="+mn-lt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77089FEA-711A-488C-BD42-7DB31B7B8985}"/>
              </a:ext>
            </a:extLst>
          </p:cNvPr>
          <p:cNvSpPr txBox="1"/>
          <p:nvPr/>
        </p:nvSpPr>
        <p:spPr>
          <a:xfrm>
            <a:off x="116065" y="35987"/>
            <a:ext cx="1642397" cy="8679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Contratos de aporte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116065" y="35987"/>
            <a:ext cx="1853412" cy="4801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Convenios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78CA2AB-290F-47B4-BC19-D68B85432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43" y="179363"/>
            <a:ext cx="11734692" cy="649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98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03299C8-FEB1-45F6-8E47-9A675C34E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90" y="323558"/>
            <a:ext cx="11800419" cy="6822012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195790" y="2492904"/>
            <a:ext cx="20503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Recursos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Entes de Territoriales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7313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-1" y="410885"/>
            <a:ext cx="1603717" cy="280692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Recursos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CONPES  y del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Sistema General de Regalías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626A1F-A1A6-41AC-8EE6-2D438E3C7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66" y="225448"/>
            <a:ext cx="10462832" cy="640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53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4422D373-B611-4D80-BC4D-CF8A2DDA13AE}"/>
              </a:ext>
            </a:extLst>
          </p:cNvPr>
          <p:cNvGrpSpPr/>
          <p:nvPr/>
        </p:nvGrpSpPr>
        <p:grpSpPr>
          <a:xfrm>
            <a:off x="144553" y="112197"/>
            <a:ext cx="11673752" cy="6652549"/>
            <a:chOff x="144553" y="112197"/>
            <a:chExt cx="11673752" cy="6652549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ABB595F6-001C-4B82-9B44-5F5D5385582C}"/>
                </a:ext>
              </a:extLst>
            </p:cNvPr>
            <p:cNvGrpSpPr/>
            <p:nvPr/>
          </p:nvGrpSpPr>
          <p:grpSpPr>
            <a:xfrm>
              <a:off x="3092968" y="112197"/>
              <a:ext cx="8567731" cy="1015663"/>
              <a:chOff x="3977058" y="484755"/>
              <a:chExt cx="6741970" cy="1015663"/>
            </a:xfrm>
          </p:grpSpPr>
          <p:sp>
            <p:nvSpPr>
              <p:cNvPr id="80" name="Rectángulo 79">
                <a:extLst>
                  <a:ext uri="{FF2B5EF4-FFF2-40B4-BE49-F238E27FC236}">
                    <a16:creationId xmlns:a16="http://schemas.microsoft.com/office/drawing/2014/main" id="{1025459D-7521-4ACC-8529-36C1F2B5AC2E}"/>
                  </a:ext>
                </a:extLst>
              </p:cNvPr>
              <p:cNvSpPr/>
              <p:nvPr/>
            </p:nvSpPr>
            <p:spPr>
              <a:xfrm>
                <a:off x="3977058" y="484755"/>
                <a:ext cx="6741970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CO" sz="3000" b="1" dirty="0">
                    <a:solidFill>
                      <a:srgbClr val="346232"/>
                    </a:solidFill>
                    <a:latin typeface="Athelas" panose="02000503000000020003" pitchFamily="2" charset="77"/>
                  </a:rPr>
                  <a:t>Asistencia técnica-operativa Equipo I&amp;D </a:t>
                </a:r>
              </a:p>
              <a:p>
                <a:pPr algn="ctr"/>
                <a:r>
                  <a:rPr lang="es-CO" sz="3000" b="1" dirty="0">
                    <a:solidFill>
                      <a:srgbClr val="346232"/>
                    </a:solidFill>
                    <a:latin typeface="Athelas" panose="02000503000000020003" pitchFamily="2" charset="77"/>
                  </a:rPr>
                  <a:t>Distribución por macro-regiones</a:t>
                </a:r>
              </a:p>
            </p:txBody>
          </p:sp>
          <p:cxnSp>
            <p:nvCxnSpPr>
              <p:cNvPr id="81" name="Conector recto 80">
                <a:extLst>
                  <a:ext uri="{FF2B5EF4-FFF2-40B4-BE49-F238E27FC236}">
                    <a16:creationId xmlns:a16="http://schemas.microsoft.com/office/drawing/2014/main" id="{DF6B7229-D593-4C12-868B-2A285169D1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35957" y="1028124"/>
                <a:ext cx="5840520" cy="132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upo 88">
              <a:extLst>
                <a:ext uri="{FF2B5EF4-FFF2-40B4-BE49-F238E27FC236}">
                  <a16:creationId xmlns:a16="http://schemas.microsoft.com/office/drawing/2014/main" id="{56A440BF-83B5-4009-92A0-E42749F79C7E}"/>
                </a:ext>
              </a:extLst>
            </p:cNvPr>
            <p:cNvGrpSpPr/>
            <p:nvPr/>
          </p:nvGrpSpPr>
          <p:grpSpPr>
            <a:xfrm>
              <a:off x="6147176" y="2058407"/>
              <a:ext cx="4097753" cy="830451"/>
              <a:chOff x="6080136" y="1363393"/>
              <a:chExt cx="4097753" cy="830451"/>
            </a:xfrm>
          </p:grpSpPr>
          <p:sp>
            <p:nvSpPr>
              <p:cNvPr id="87" name="Rectángulo: esquinas redondeadas 86">
                <a:extLst>
                  <a:ext uri="{FF2B5EF4-FFF2-40B4-BE49-F238E27FC236}">
                    <a16:creationId xmlns:a16="http://schemas.microsoft.com/office/drawing/2014/main" id="{46854F8E-F79E-4624-AE6D-78D12C980A15}"/>
                  </a:ext>
                </a:extLst>
              </p:cNvPr>
              <p:cNvSpPr/>
              <p:nvPr/>
            </p:nvSpPr>
            <p:spPr>
              <a:xfrm>
                <a:off x="7084360" y="1512158"/>
                <a:ext cx="3093529" cy="442616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Rafael Garzón</a:t>
                </a:r>
              </a:p>
              <a:p>
                <a:pPr algn="ctr"/>
                <a:r>
                  <a:rPr lang="es-CO" sz="1400" dirty="0"/>
                  <a:t>rafael.garzon@icbf.gov.co</a:t>
                </a:r>
              </a:p>
            </p:txBody>
          </p:sp>
          <p:sp>
            <p:nvSpPr>
              <p:cNvPr id="88" name="Elipse 87">
                <a:extLst>
                  <a:ext uri="{FF2B5EF4-FFF2-40B4-BE49-F238E27FC236}">
                    <a16:creationId xmlns:a16="http://schemas.microsoft.com/office/drawing/2014/main" id="{2F2B136D-B27E-452F-B05E-49F04E5F8371}"/>
                  </a:ext>
                </a:extLst>
              </p:cNvPr>
              <p:cNvSpPr/>
              <p:nvPr/>
            </p:nvSpPr>
            <p:spPr>
              <a:xfrm>
                <a:off x="6080136" y="1363393"/>
                <a:ext cx="1153962" cy="830451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Centro</a:t>
                </a:r>
              </a:p>
            </p:txBody>
          </p:sp>
        </p:grpSp>
        <p:grpSp>
          <p:nvGrpSpPr>
            <p:cNvPr id="90" name="Grupo 89">
              <a:extLst>
                <a:ext uri="{FF2B5EF4-FFF2-40B4-BE49-F238E27FC236}">
                  <a16:creationId xmlns:a16="http://schemas.microsoft.com/office/drawing/2014/main" id="{9F2C8068-808A-4CC3-95C0-1F45F3B09130}"/>
                </a:ext>
              </a:extLst>
            </p:cNvPr>
            <p:cNvGrpSpPr/>
            <p:nvPr/>
          </p:nvGrpSpPr>
          <p:grpSpPr>
            <a:xfrm>
              <a:off x="7085127" y="2796246"/>
              <a:ext cx="4097753" cy="827733"/>
              <a:chOff x="5723676" y="1231657"/>
              <a:chExt cx="4097753" cy="827733"/>
            </a:xfrm>
          </p:grpSpPr>
          <p:sp>
            <p:nvSpPr>
              <p:cNvPr id="91" name="Rectángulo: esquinas redondeadas 90">
                <a:extLst>
                  <a:ext uri="{FF2B5EF4-FFF2-40B4-BE49-F238E27FC236}">
                    <a16:creationId xmlns:a16="http://schemas.microsoft.com/office/drawing/2014/main" id="{EEB178C4-E478-4951-B71C-CB71C4A296CF}"/>
                  </a:ext>
                </a:extLst>
              </p:cNvPr>
              <p:cNvSpPr/>
              <p:nvPr/>
            </p:nvSpPr>
            <p:spPr>
              <a:xfrm>
                <a:off x="6727900" y="1381881"/>
                <a:ext cx="3093529" cy="440425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Jaime Silva</a:t>
                </a:r>
              </a:p>
              <a:p>
                <a:pPr algn="ctr"/>
                <a:r>
                  <a:rPr lang="es-CO" sz="1400" dirty="0"/>
                  <a:t>jaime.silva@icbf.gov.co</a:t>
                </a:r>
              </a:p>
            </p:txBody>
          </p:sp>
          <p:sp>
            <p:nvSpPr>
              <p:cNvPr id="92" name="Elipse 91">
                <a:extLst>
                  <a:ext uri="{FF2B5EF4-FFF2-40B4-BE49-F238E27FC236}">
                    <a16:creationId xmlns:a16="http://schemas.microsoft.com/office/drawing/2014/main" id="{D1EE3F34-F772-4B3E-9AA6-A7BC931F1A4D}"/>
                  </a:ext>
                </a:extLst>
              </p:cNvPr>
              <p:cNvSpPr/>
              <p:nvPr/>
            </p:nvSpPr>
            <p:spPr>
              <a:xfrm>
                <a:off x="5723676" y="1231657"/>
                <a:ext cx="1153962" cy="827733"/>
              </a:xfrm>
              <a:prstGeom prst="ellipse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Norte</a:t>
                </a:r>
              </a:p>
            </p:txBody>
          </p:sp>
        </p:grpSp>
        <p:grpSp>
          <p:nvGrpSpPr>
            <p:cNvPr id="94" name="Grupo 93">
              <a:extLst>
                <a:ext uri="{FF2B5EF4-FFF2-40B4-BE49-F238E27FC236}">
                  <a16:creationId xmlns:a16="http://schemas.microsoft.com/office/drawing/2014/main" id="{7F89BFE3-12A7-4DAD-864C-17E963E39DF9}"/>
                </a:ext>
              </a:extLst>
            </p:cNvPr>
            <p:cNvGrpSpPr/>
            <p:nvPr/>
          </p:nvGrpSpPr>
          <p:grpSpPr>
            <a:xfrm>
              <a:off x="6862412" y="4311532"/>
              <a:ext cx="4162725" cy="827733"/>
              <a:chOff x="5360796" y="1527282"/>
              <a:chExt cx="4162725" cy="827733"/>
            </a:xfrm>
          </p:grpSpPr>
          <p:sp>
            <p:nvSpPr>
              <p:cNvPr id="95" name="Rectángulo: esquinas redondeadas 94">
                <a:extLst>
                  <a:ext uri="{FF2B5EF4-FFF2-40B4-BE49-F238E27FC236}">
                    <a16:creationId xmlns:a16="http://schemas.microsoft.com/office/drawing/2014/main" id="{4D9D1200-9F6F-41CA-867C-794A01B6A189}"/>
                  </a:ext>
                </a:extLst>
              </p:cNvPr>
              <p:cNvSpPr/>
              <p:nvPr/>
            </p:nvSpPr>
            <p:spPr>
              <a:xfrm>
                <a:off x="6288678" y="1670278"/>
                <a:ext cx="3234843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Felipe Rodríguez</a:t>
                </a:r>
              </a:p>
              <a:p>
                <a:pPr algn="ctr"/>
                <a:r>
                  <a:rPr lang="es-CO" sz="1400" dirty="0"/>
                  <a:t>nelson.rodriguez@icbf.gov.co</a:t>
                </a:r>
              </a:p>
            </p:txBody>
          </p:sp>
          <p:sp>
            <p:nvSpPr>
              <p:cNvPr id="96" name="Elipse 95">
                <a:extLst>
                  <a:ext uri="{FF2B5EF4-FFF2-40B4-BE49-F238E27FC236}">
                    <a16:creationId xmlns:a16="http://schemas.microsoft.com/office/drawing/2014/main" id="{2D6BE1FB-F304-4E4D-BE3D-9C78EDB1569B}"/>
                  </a:ext>
                </a:extLst>
              </p:cNvPr>
              <p:cNvSpPr/>
              <p:nvPr/>
            </p:nvSpPr>
            <p:spPr>
              <a:xfrm>
                <a:off x="5360796" y="1527282"/>
                <a:ext cx="1308279" cy="827733"/>
              </a:xfrm>
              <a:prstGeom prst="ellipse">
                <a:avLst/>
              </a:prstGeom>
              <a:solidFill>
                <a:srgbClr val="72AE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Oriente-Amazonía</a:t>
                </a:r>
              </a:p>
            </p:txBody>
          </p:sp>
        </p:grpSp>
        <p:grpSp>
          <p:nvGrpSpPr>
            <p:cNvPr id="110" name="Grupo 109">
              <a:extLst>
                <a:ext uri="{FF2B5EF4-FFF2-40B4-BE49-F238E27FC236}">
                  <a16:creationId xmlns:a16="http://schemas.microsoft.com/office/drawing/2014/main" id="{BAC861E7-6DCE-44B0-AE5D-01B54CD65C4D}"/>
                </a:ext>
              </a:extLst>
            </p:cNvPr>
            <p:cNvGrpSpPr/>
            <p:nvPr/>
          </p:nvGrpSpPr>
          <p:grpSpPr>
            <a:xfrm>
              <a:off x="144553" y="268998"/>
              <a:ext cx="5390618" cy="6492588"/>
              <a:chOff x="144553" y="268998"/>
              <a:chExt cx="5390618" cy="6492588"/>
            </a:xfrm>
          </p:grpSpPr>
          <p:sp>
            <p:nvSpPr>
              <p:cNvPr id="50" name="Freeform 2">
                <a:extLst>
                  <a:ext uri="{FF2B5EF4-FFF2-40B4-BE49-F238E27FC236}">
                    <a16:creationId xmlns:a16="http://schemas.microsoft.com/office/drawing/2014/main" id="{5B30146B-A0AA-4CF0-B2C0-F5B1B9FAE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7530" y="1737503"/>
                <a:ext cx="1384699" cy="1348003"/>
              </a:xfrm>
              <a:custGeom>
                <a:avLst/>
                <a:gdLst>
                  <a:gd name="T0" fmla="*/ 3901 w 3902"/>
                  <a:gd name="T1" fmla="*/ 1897 h 3698"/>
                  <a:gd name="T2" fmla="*/ 3716 w 3902"/>
                  <a:gd name="T3" fmla="*/ 2073 h 3698"/>
                  <a:gd name="T4" fmla="*/ 3495 w 3902"/>
                  <a:gd name="T5" fmla="*/ 2258 h 3698"/>
                  <a:gd name="T6" fmla="*/ 3283 w 3902"/>
                  <a:gd name="T7" fmla="*/ 2417 h 3698"/>
                  <a:gd name="T8" fmla="*/ 3239 w 3902"/>
                  <a:gd name="T9" fmla="*/ 2664 h 3698"/>
                  <a:gd name="T10" fmla="*/ 3045 w 3902"/>
                  <a:gd name="T11" fmla="*/ 2929 h 3698"/>
                  <a:gd name="T12" fmla="*/ 3098 w 3902"/>
                  <a:gd name="T13" fmla="*/ 3105 h 3698"/>
                  <a:gd name="T14" fmla="*/ 3063 w 3902"/>
                  <a:gd name="T15" fmla="*/ 3352 h 3698"/>
                  <a:gd name="T16" fmla="*/ 2798 w 3902"/>
                  <a:gd name="T17" fmla="*/ 3388 h 3698"/>
                  <a:gd name="T18" fmla="*/ 2489 w 3902"/>
                  <a:gd name="T19" fmla="*/ 3476 h 3698"/>
                  <a:gd name="T20" fmla="*/ 2286 w 3902"/>
                  <a:gd name="T21" fmla="*/ 3697 h 3698"/>
                  <a:gd name="T22" fmla="*/ 2057 w 3902"/>
                  <a:gd name="T23" fmla="*/ 3458 h 3698"/>
                  <a:gd name="T24" fmla="*/ 1871 w 3902"/>
                  <a:gd name="T25" fmla="*/ 3485 h 3698"/>
                  <a:gd name="T26" fmla="*/ 1712 w 3902"/>
                  <a:gd name="T27" fmla="*/ 3626 h 3698"/>
                  <a:gd name="T28" fmla="*/ 1448 w 3902"/>
                  <a:gd name="T29" fmla="*/ 3697 h 3698"/>
                  <a:gd name="T30" fmla="*/ 1298 w 3902"/>
                  <a:gd name="T31" fmla="*/ 3520 h 3698"/>
                  <a:gd name="T32" fmla="*/ 1262 w 3902"/>
                  <a:gd name="T33" fmla="*/ 3238 h 3698"/>
                  <a:gd name="T34" fmla="*/ 1095 w 3902"/>
                  <a:gd name="T35" fmla="*/ 3061 h 3698"/>
                  <a:gd name="T36" fmla="*/ 830 w 3902"/>
                  <a:gd name="T37" fmla="*/ 2955 h 3698"/>
                  <a:gd name="T38" fmla="*/ 521 w 3902"/>
                  <a:gd name="T39" fmla="*/ 2876 h 3698"/>
                  <a:gd name="T40" fmla="*/ 477 w 3902"/>
                  <a:gd name="T41" fmla="*/ 2638 h 3698"/>
                  <a:gd name="T42" fmla="*/ 283 w 3902"/>
                  <a:gd name="T43" fmla="*/ 2461 h 3698"/>
                  <a:gd name="T44" fmla="*/ 353 w 3902"/>
                  <a:gd name="T45" fmla="*/ 2232 h 3698"/>
                  <a:gd name="T46" fmla="*/ 512 w 3902"/>
                  <a:gd name="T47" fmla="*/ 2029 h 3698"/>
                  <a:gd name="T48" fmla="*/ 768 w 3902"/>
                  <a:gd name="T49" fmla="*/ 1923 h 3698"/>
                  <a:gd name="T50" fmla="*/ 556 w 3902"/>
                  <a:gd name="T51" fmla="*/ 1702 h 3698"/>
                  <a:gd name="T52" fmla="*/ 45 w 3902"/>
                  <a:gd name="T53" fmla="*/ 1138 h 3698"/>
                  <a:gd name="T54" fmla="*/ 212 w 3902"/>
                  <a:gd name="T55" fmla="*/ 927 h 3698"/>
                  <a:gd name="T56" fmla="*/ 353 w 3902"/>
                  <a:gd name="T57" fmla="*/ 1067 h 3698"/>
                  <a:gd name="T58" fmla="*/ 442 w 3902"/>
                  <a:gd name="T59" fmla="*/ 777 h 3698"/>
                  <a:gd name="T60" fmla="*/ 353 w 3902"/>
                  <a:gd name="T61" fmla="*/ 450 h 3698"/>
                  <a:gd name="T62" fmla="*/ 318 w 3902"/>
                  <a:gd name="T63" fmla="*/ 274 h 3698"/>
                  <a:gd name="T64" fmla="*/ 556 w 3902"/>
                  <a:gd name="T65" fmla="*/ 168 h 3698"/>
                  <a:gd name="T66" fmla="*/ 812 w 3902"/>
                  <a:gd name="T67" fmla="*/ 0 h 3698"/>
                  <a:gd name="T68" fmla="*/ 1015 w 3902"/>
                  <a:gd name="T69" fmla="*/ 265 h 3698"/>
                  <a:gd name="T70" fmla="*/ 1059 w 3902"/>
                  <a:gd name="T71" fmla="*/ 521 h 3698"/>
                  <a:gd name="T72" fmla="*/ 848 w 3902"/>
                  <a:gd name="T73" fmla="*/ 856 h 3698"/>
                  <a:gd name="T74" fmla="*/ 742 w 3902"/>
                  <a:gd name="T75" fmla="*/ 1244 h 3698"/>
                  <a:gd name="T76" fmla="*/ 927 w 3902"/>
                  <a:gd name="T77" fmla="*/ 1650 h 3698"/>
                  <a:gd name="T78" fmla="*/ 1748 w 3902"/>
                  <a:gd name="T79" fmla="*/ 1208 h 3698"/>
                  <a:gd name="T80" fmla="*/ 1968 w 3902"/>
                  <a:gd name="T81" fmla="*/ 1111 h 3698"/>
                  <a:gd name="T82" fmla="*/ 2233 w 3902"/>
                  <a:gd name="T83" fmla="*/ 945 h 3698"/>
                  <a:gd name="T84" fmla="*/ 2392 w 3902"/>
                  <a:gd name="T85" fmla="*/ 839 h 3698"/>
                  <a:gd name="T86" fmla="*/ 2639 w 3902"/>
                  <a:gd name="T87" fmla="*/ 759 h 3698"/>
                  <a:gd name="T88" fmla="*/ 2930 w 3902"/>
                  <a:gd name="T89" fmla="*/ 795 h 3698"/>
                  <a:gd name="T90" fmla="*/ 3080 w 3902"/>
                  <a:gd name="T91" fmla="*/ 1085 h 3698"/>
                  <a:gd name="T92" fmla="*/ 3054 w 3902"/>
                  <a:gd name="T93" fmla="*/ 1261 h 3698"/>
                  <a:gd name="T94" fmla="*/ 3054 w 3902"/>
                  <a:gd name="T95" fmla="*/ 1508 h 3698"/>
                  <a:gd name="T96" fmla="*/ 3230 w 3902"/>
                  <a:gd name="T97" fmla="*/ 1482 h 3698"/>
                  <a:gd name="T98" fmla="*/ 3248 w 3902"/>
                  <a:gd name="T99" fmla="*/ 1605 h 3698"/>
                  <a:gd name="T100" fmla="*/ 3310 w 3902"/>
                  <a:gd name="T101" fmla="*/ 1844 h 3698"/>
                  <a:gd name="T102" fmla="*/ 3751 w 3902"/>
                  <a:gd name="T103" fmla="*/ 1694 h 3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02" h="3698">
                    <a:moveTo>
                      <a:pt x="3822" y="1694"/>
                    </a:moveTo>
                    <a:lnTo>
                      <a:pt x="3822" y="1773"/>
                    </a:lnTo>
                    <a:lnTo>
                      <a:pt x="3857" y="1844"/>
                    </a:lnTo>
                    <a:lnTo>
                      <a:pt x="3901" y="1897"/>
                    </a:lnTo>
                    <a:lnTo>
                      <a:pt x="3875" y="1950"/>
                    </a:lnTo>
                    <a:lnTo>
                      <a:pt x="3822" y="2002"/>
                    </a:lnTo>
                    <a:lnTo>
                      <a:pt x="3733" y="2020"/>
                    </a:lnTo>
                    <a:lnTo>
                      <a:pt x="3716" y="2073"/>
                    </a:lnTo>
                    <a:lnTo>
                      <a:pt x="3654" y="2100"/>
                    </a:lnTo>
                    <a:lnTo>
                      <a:pt x="3619" y="2179"/>
                    </a:lnTo>
                    <a:lnTo>
                      <a:pt x="3575" y="2241"/>
                    </a:lnTo>
                    <a:lnTo>
                      <a:pt x="3495" y="2258"/>
                    </a:lnTo>
                    <a:lnTo>
                      <a:pt x="3433" y="2294"/>
                    </a:lnTo>
                    <a:lnTo>
                      <a:pt x="3407" y="2355"/>
                    </a:lnTo>
                    <a:lnTo>
                      <a:pt x="3319" y="2373"/>
                    </a:lnTo>
                    <a:lnTo>
                      <a:pt x="3283" y="2417"/>
                    </a:lnTo>
                    <a:lnTo>
                      <a:pt x="3266" y="2479"/>
                    </a:lnTo>
                    <a:lnTo>
                      <a:pt x="3274" y="2558"/>
                    </a:lnTo>
                    <a:lnTo>
                      <a:pt x="3292" y="2620"/>
                    </a:lnTo>
                    <a:lnTo>
                      <a:pt x="3239" y="2664"/>
                    </a:lnTo>
                    <a:lnTo>
                      <a:pt x="3204" y="2726"/>
                    </a:lnTo>
                    <a:lnTo>
                      <a:pt x="3124" y="2797"/>
                    </a:lnTo>
                    <a:lnTo>
                      <a:pt x="3063" y="2876"/>
                    </a:lnTo>
                    <a:lnTo>
                      <a:pt x="3045" y="2929"/>
                    </a:lnTo>
                    <a:lnTo>
                      <a:pt x="3080" y="2991"/>
                    </a:lnTo>
                    <a:lnTo>
                      <a:pt x="3124" y="3000"/>
                    </a:lnTo>
                    <a:lnTo>
                      <a:pt x="3124" y="3061"/>
                    </a:lnTo>
                    <a:lnTo>
                      <a:pt x="3098" y="3105"/>
                    </a:lnTo>
                    <a:lnTo>
                      <a:pt x="3071" y="3158"/>
                    </a:lnTo>
                    <a:lnTo>
                      <a:pt x="3036" y="3211"/>
                    </a:lnTo>
                    <a:lnTo>
                      <a:pt x="3045" y="3282"/>
                    </a:lnTo>
                    <a:lnTo>
                      <a:pt x="3063" y="3352"/>
                    </a:lnTo>
                    <a:lnTo>
                      <a:pt x="2992" y="3335"/>
                    </a:lnTo>
                    <a:lnTo>
                      <a:pt x="2930" y="3352"/>
                    </a:lnTo>
                    <a:lnTo>
                      <a:pt x="2877" y="3414"/>
                    </a:lnTo>
                    <a:lnTo>
                      <a:pt x="2798" y="3388"/>
                    </a:lnTo>
                    <a:lnTo>
                      <a:pt x="2719" y="3370"/>
                    </a:lnTo>
                    <a:lnTo>
                      <a:pt x="2648" y="3397"/>
                    </a:lnTo>
                    <a:lnTo>
                      <a:pt x="2560" y="3450"/>
                    </a:lnTo>
                    <a:lnTo>
                      <a:pt x="2489" y="3476"/>
                    </a:lnTo>
                    <a:lnTo>
                      <a:pt x="2489" y="3529"/>
                    </a:lnTo>
                    <a:lnTo>
                      <a:pt x="2445" y="3591"/>
                    </a:lnTo>
                    <a:lnTo>
                      <a:pt x="2330" y="3635"/>
                    </a:lnTo>
                    <a:lnTo>
                      <a:pt x="2286" y="3697"/>
                    </a:lnTo>
                    <a:lnTo>
                      <a:pt x="2215" y="3661"/>
                    </a:lnTo>
                    <a:lnTo>
                      <a:pt x="2163" y="3511"/>
                    </a:lnTo>
                    <a:lnTo>
                      <a:pt x="2110" y="3432"/>
                    </a:lnTo>
                    <a:lnTo>
                      <a:pt x="2057" y="3458"/>
                    </a:lnTo>
                    <a:lnTo>
                      <a:pt x="1986" y="3485"/>
                    </a:lnTo>
                    <a:lnTo>
                      <a:pt x="1942" y="3432"/>
                    </a:lnTo>
                    <a:lnTo>
                      <a:pt x="1854" y="3414"/>
                    </a:lnTo>
                    <a:lnTo>
                      <a:pt x="1871" y="3485"/>
                    </a:lnTo>
                    <a:lnTo>
                      <a:pt x="1889" y="3573"/>
                    </a:lnTo>
                    <a:lnTo>
                      <a:pt x="1836" y="3635"/>
                    </a:lnTo>
                    <a:lnTo>
                      <a:pt x="1774" y="3617"/>
                    </a:lnTo>
                    <a:lnTo>
                      <a:pt x="1712" y="3626"/>
                    </a:lnTo>
                    <a:lnTo>
                      <a:pt x="1660" y="3661"/>
                    </a:lnTo>
                    <a:lnTo>
                      <a:pt x="1624" y="3688"/>
                    </a:lnTo>
                    <a:lnTo>
                      <a:pt x="1554" y="3697"/>
                    </a:lnTo>
                    <a:lnTo>
                      <a:pt x="1448" y="3697"/>
                    </a:lnTo>
                    <a:lnTo>
                      <a:pt x="1377" y="3661"/>
                    </a:lnTo>
                    <a:lnTo>
                      <a:pt x="1368" y="3617"/>
                    </a:lnTo>
                    <a:lnTo>
                      <a:pt x="1333" y="3582"/>
                    </a:lnTo>
                    <a:lnTo>
                      <a:pt x="1298" y="3520"/>
                    </a:lnTo>
                    <a:lnTo>
                      <a:pt x="1307" y="3450"/>
                    </a:lnTo>
                    <a:lnTo>
                      <a:pt x="1271" y="3397"/>
                    </a:lnTo>
                    <a:lnTo>
                      <a:pt x="1227" y="3326"/>
                    </a:lnTo>
                    <a:lnTo>
                      <a:pt x="1262" y="3238"/>
                    </a:lnTo>
                    <a:lnTo>
                      <a:pt x="1271" y="3176"/>
                    </a:lnTo>
                    <a:lnTo>
                      <a:pt x="1245" y="3123"/>
                    </a:lnTo>
                    <a:lnTo>
                      <a:pt x="1139" y="3132"/>
                    </a:lnTo>
                    <a:lnTo>
                      <a:pt x="1095" y="3061"/>
                    </a:lnTo>
                    <a:lnTo>
                      <a:pt x="1104" y="2973"/>
                    </a:lnTo>
                    <a:lnTo>
                      <a:pt x="1077" y="2920"/>
                    </a:lnTo>
                    <a:lnTo>
                      <a:pt x="971" y="2929"/>
                    </a:lnTo>
                    <a:lnTo>
                      <a:pt x="830" y="2955"/>
                    </a:lnTo>
                    <a:lnTo>
                      <a:pt x="733" y="2973"/>
                    </a:lnTo>
                    <a:lnTo>
                      <a:pt x="627" y="2982"/>
                    </a:lnTo>
                    <a:lnTo>
                      <a:pt x="548" y="2947"/>
                    </a:lnTo>
                    <a:lnTo>
                      <a:pt x="521" y="2876"/>
                    </a:lnTo>
                    <a:lnTo>
                      <a:pt x="459" y="2841"/>
                    </a:lnTo>
                    <a:lnTo>
                      <a:pt x="451" y="2779"/>
                    </a:lnTo>
                    <a:lnTo>
                      <a:pt x="451" y="2708"/>
                    </a:lnTo>
                    <a:lnTo>
                      <a:pt x="477" y="2638"/>
                    </a:lnTo>
                    <a:lnTo>
                      <a:pt x="424" y="2602"/>
                    </a:lnTo>
                    <a:lnTo>
                      <a:pt x="362" y="2550"/>
                    </a:lnTo>
                    <a:lnTo>
                      <a:pt x="336" y="2488"/>
                    </a:lnTo>
                    <a:lnTo>
                      <a:pt x="283" y="2461"/>
                    </a:lnTo>
                    <a:lnTo>
                      <a:pt x="274" y="2391"/>
                    </a:lnTo>
                    <a:lnTo>
                      <a:pt x="221" y="2338"/>
                    </a:lnTo>
                    <a:lnTo>
                      <a:pt x="221" y="2285"/>
                    </a:lnTo>
                    <a:lnTo>
                      <a:pt x="353" y="2232"/>
                    </a:lnTo>
                    <a:lnTo>
                      <a:pt x="415" y="2197"/>
                    </a:lnTo>
                    <a:lnTo>
                      <a:pt x="406" y="2126"/>
                    </a:lnTo>
                    <a:lnTo>
                      <a:pt x="398" y="2055"/>
                    </a:lnTo>
                    <a:lnTo>
                      <a:pt x="512" y="2029"/>
                    </a:lnTo>
                    <a:lnTo>
                      <a:pt x="592" y="2047"/>
                    </a:lnTo>
                    <a:lnTo>
                      <a:pt x="662" y="2064"/>
                    </a:lnTo>
                    <a:lnTo>
                      <a:pt x="733" y="2055"/>
                    </a:lnTo>
                    <a:lnTo>
                      <a:pt x="768" y="1923"/>
                    </a:lnTo>
                    <a:lnTo>
                      <a:pt x="751" y="1835"/>
                    </a:lnTo>
                    <a:lnTo>
                      <a:pt x="715" y="1764"/>
                    </a:lnTo>
                    <a:lnTo>
                      <a:pt x="645" y="1711"/>
                    </a:lnTo>
                    <a:lnTo>
                      <a:pt x="556" y="1702"/>
                    </a:lnTo>
                    <a:lnTo>
                      <a:pt x="371" y="1482"/>
                    </a:lnTo>
                    <a:lnTo>
                      <a:pt x="62" y="1252"/>
                    </a:lnTo>
                    <a:lnTo>
                      <a:pt x="0" y="1173"/>
                    </a:lnTo>
                    <a:lnTo>
                      <a:pt x="45" y="1138"/>
                    </a:lnTo>
                    <a:lnTo>
                      <a:pt x="106" y="1094"/>
                    </a:lnTo>
                    <a:lnTo>
                      <a:pt x="124" y="1014"/>
                    </a:lnTo>
                    <a:lnTo>
                      <a:pt x="133" y="953"/>
                    </a:lnTo>
                    <a:lnTo>
                      <a:pt x="212" y="927"/>
                    </a:lnTo>
                    <a:lnTo>
                      <a:pt x="248" y="970"/>
                    </a:lnTo>
                    <a:lnTo>
                      <a:pt x="239" y="1014"/>
                    </a:lnTo>
                    <a:lnTo>
                      <a:pt x="256" y="1049"/>
                    </a:lnTo>
                    <a:lnTo>
                      <a:pt x="353" y="1067"/>
                    </a:lnTo>
                    <a:lnTo>
                      <a:pt x="433" y="1041"/>
                    </a:lnTo>
                    <a:lnTo>
                      <a:pt x="459" y="953"/>
                    </a:lnTo>
                    <a:lnTo>
                      <a:pt x="442" y="848"/>
                    </a:lnTo>
                    <a:lnTo>
                      <a:pt x="442" y="777"/>
                    </a:lnTo>
                    <a:lnTo>
                      <a:pt x="406" y="706"/>
                    </a:lnTo>
                    <a:lnTo>
                      <a:pt x="415" y="627"/>
                    </a:lnTo>
                    <a:lnTo>
                      <a:pt x="433" y="539"/>
                    </a:lnTo>
                    <a:lnTo>
                      <a:pt x="353" y="450"/>
                    </a:lnTo>
                    <a:lnTo>
                      <a:pt x="283" y="415"/>
                    </a:lnTo>
                    <a:lnTo>
                      <a:pt x="203" y="345"/>
                    </a:lnTo>
                    <a:lnTo>
                      <a:pt x="248" y="292"/>
                    </a:lnTo>
                    <a:lnTo>
                      <a:pt x="318" y="274"/>
                    </a:lnTo>
                    <a:lnTo>
                      <a:pt x="433" y="256"/>
                    </a:lnTo>
                    <a:lnTo>
                      <a:pt x="486" y="265"/>
                    </a:lnTo>
                    <a:lnTo>
                      <a:pt x="503" y="212"/>
                    </a:lnTo>
                    <a:lnTo>
                      <a:pt x="556" y="168"/>
                    </a:lnTo>
                    <a:lnTo>
                      <a:pt x="636" y="115"/>
                    </a:lnTo>
                    <a:lnTo>
                      <a:pt x="698" y="71"/>
                    </a:lnTo>
                    <a:lnTo>
                      <a:pt x="759" y="36"/>
                    </a:lnTo>
                    <a:lnTo>
                      <a:pt x="812" y="0"/>
                    </a:lnTo>
                    <a:lnTo>
                      <a:pt x="856" y="80"/>
                    </a:lnTo>
                    <a:lnTo>
                      <a:pt x="883" y="159"/>
                    </a:lnTo>
                    <a:lnTo>
                      <a:pt x="936" y="221"/>
                    </a:lnTo>
                    <a:lnTo>
                      <a:pt x="1015" y="265"/>
                    </a:lnTo>
                    <a:lnTo>
                      <a:pt x="1077" y="300"/>
                    </a:lnTo>
                    <a:lnTo>
                      <a:pt x="1086" y="353"/>
                    </a:lnTo>
                    <a:lnTo>
                      <a:pt x="1077" y="450"/>
                    </a:lnTo>
                    <a:lnTo>
                      <a:pt x="1059" y="521"/>
                    </a:lnTo>
                    <a:lnTo>
                      <a:pt x="998" y="565"/>
                    </a:lnTo>
                    <a:lnTo>
                      <a:pt x="936" y="618"/>
                    </a:lnTo>
                    <a:lnTo>
                      <a:pt x="865" y="750"/>
                    </a:lnTo>
                    <a:lnTo>
                      <a:pt x="848" y="856"/>
                    </a:lnTo>
                    <a:lnTo>
                      <a:pt x="848" y="945"/>
                    </a:lnTo>
                    <a:lnTo>
                      <a:pt x="795" y="1032"/>
                    </a:lnTo>
                    <a:lnTo>
                      <a:pt x="759" y="1138"/>
                    </a:lnTo>
                    <a:lnTo>
                      <a:pt x="742" y="1244"/>
                    </a:lnTo>
                    <a:lnTo>
                      <a:pt x="768" y="1376"/>
                    </a:lnTo>
                    <a:lnTo>
                      <a:pt x="786" y="1455"/>
                    </a:lnTo>
                    <a:lnTo>
                      <a:pt x="874" y="1561"/>
                    </a:lnTo>
                    <a:lnTo>
                      <a:pt x="927" y="1650"/>
                    </a:lnTo>
                    <a:lnTo>
                      <a:pt x="1545" y="1623"/>
                    </a:lnTo>
                    <a:lnTo>
                      <a:pt x="1668" y="1420"/>
                    </a:lnTo>
                    <a:lnTo>
                      <a:pt x="1712" y="1323"/>
                    </a:lnTo>
                    <a:lnTo>
                      <a:pt x="1748" y="1208"/>
                    </a:lnTo>
                    <a:lnTo>
                      <a:pt x="1836" y="1191"/>
                    </a:lnTo>
                    <a:lnTo>
                      <a:pt x="1907" y="1226"/>
                    </a:lnTo>
                    <a:lnTo>
                      <a:pt x="1960" y="1191"/>
                    </a:lnTo>
                    <a:lnTo>
                      <a:pt x="1968" y="1111"/>
                    </a:lnTo>
                    <a:lnTo>
                      <a:pt x="2065" y="1067"/>
                    </a:lnTo>
                    <a:lnTo>
                      <a:pt x="2127" y="1005"/>
                    </a:lnTo>
                    <a:lnTo>
                      <a:pt x="2154" y="953"/>
                    </a:lnTo>
                    <a:lnTo>
                      <a:pt x="2233" y="945"/>
                    </a:lnTo>
                    <a:lnTo>
                      <a:pt x="2233" y="883"/>
                    </a:lnTo>
                    <a:lnTo>
                      <a:pt x="2242" y="839"/>
                    </a:lnTo>
                    <a:lnTo>
                      <a:pt x="2313" y="830"/>
                    </a:lnTo>
                    <a:lnTo>
                      <a:pt x="2392" y="839"/>
                    </a:lnTo>
                    <a:lnTo>
                      <a:pt x="2463" y="830"/>
                    </a:lnTo>
                    <a:lnTo>
                      <a:pt x="2524" y="803"/>
                    </a:lnTo>
                    <a:lnTo>
                      <a:pt x="2604" y="812"/>
                    </a:lnTo>
                    <a:lnTo>
                      <a:pt x="2639" y="759"/>
                    </a:lnTo>
                    <a:lnTo>
                      <a:pt x="2674" y="698"/>
                    </a:lnTo>
                    <a:lnTo>
                      <a:pt x="2727" y="662"/>
                    </a:lnTo>
                    <a:lnTo>
                      <a:pt x="2842" y="750"/>
                    </a:lnTo>
                    <a:lnTo>
                      <a:pt x="2930" y="795"/>
                    </a:lnTo>
                    <a:lnTo>
                      <a:pt x="3010" y="856"/>
                    </a:lnTo>
                    <a:lnTo>
                      <a:pt x="3071" y="927"/>
                    </a:lnTo>
                    <a:lnTo>
                      <a:pt x="3089" y="997"/>
                    </a:lnTo>
                    <a:lnTo>
                      <a:pt x="3080" y="1085"/>
                    </a:lnTo>
                    <a:lnTo>
                      <a:pt x="3124" y="1120"/>
                    </a:lnTo>
                    <a:lnTo>
                      <a:pt x="3177" y="1164"/>
                    </a:lnTo>
                    <a:lnTo>
                      <a:pt x="3142" y="1235"/>
                    </a:lnTo>
                    <a:lnTo>
                      <a:pt x="3054" y="1261"/>
                    </a:lnTo>
                    <a:lnTo>
                      <a:pt x="3054" y="1323"/>
                    </a:lnTo>
                    <a:lnTo>
                      <a:pt x="3036" y="1376"/>
                    </a:lnTo>
                    <a:lnTo>
                      <a:pt x="3027" y="1447"/>
                    </a:lnTo>
                    <a:lnTo>
                      <a:pt x="3054" y="1508"/>
                    </a:lnTo>
                    <a:lnTo>
                      <a:pt x="3089" y="1544"/>
                    </a:lnTo>
                    <a:lnTo>
                      <a:pt x="3151" y="1588"/>
                    </a:lnTo>
                    <a:lnTo>
                      <a:pt x="3204" y="1552"/>
                    </a:lnTo>
                    <a:lnTo>
                      <a:pt x="3230" y="1482"/>
                    </a:lnTo>
                    <a:lnTo>
                      <a:pt x="3257" y="1429"/>
                    </a:lnTo>
                    <a:lnTo>
                      <a:pt x="3319" y="1499"/>
                    </a:lnTo>
                    <a:lnTo>
                      <a:pt x="3310" y="1544"/>
                    </a:lnTo>
                    <a:lnTo>
                      <a:pt x="3248" y="1605"/>
                    </a:lnTo>
                    <a:lnTo>
                      <a:pt x="3283" y="1667"/>
                    </a:lnTo>
                    <a:lnTo>
                      <a:pt x="3257" y="1720"/>
                    </a:lnTo>
                    <a:lnTo>
                      <a:pt x="3274" y="1791"/>
                    </a:lnTo>
                    <a:lnTo>
                      <a:pt x="3310" y="1844"/>
                    </a:lnTo>
                    <a:lnTo>
                      <a:pt x="3310" y="1923"/>
                    </a:lnTo>
                    <a:lnTo>
                      <a:pt x="3372" y="1950"/>
                    </a:lnTo>
                    <a:lnTo>
                      <a:pt x="3451" y="1950"/>
                    </a:lnTo>
                    <a:lnTo>
                      <a:pt x="3751" y="1694"/>
                    </a:lnTo>
                    <a:lnTo>
                      <a:pt x="3804" y="1614"/>
                    </a:lnTo>
                    <a:lnTo>
                      <a:pt x="3822" y="1694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Antioquia</a:t>
                </a: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">
                <a:extLst>
                  <a:ext uri="{FF2B5EF4-FFF2-40B4-BE49-F238E27FC236}">
                    <a16:creationId xmlns:a16="http://schemas.microsoft.com/office/drawing/2014/main" id="{C59F8CF3-FA78-48BB-99E4-862AAE5514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8896" y="2926446"/>
                <a:ext cx="755716" cy="878854"/>
              </a:xfrm>
              <a:custGeom>
                <a:avLst/>
                <a:gdLst>
                  <a:gd name="T0" fmla="*/ 2004 w 2128"/>
                  <a:gd name="T1" fmla="*/ 1739 h 2410"/>
                  <a:gd name="T2" fmla="*/ 1854 w 2128"/>
                  <a:gd name="T3" fmla="*/ 1659 h 2410"/>
                  <a:gd name="T4" fmla="*/ 1721 w 2128"/>
                  <a:gd name="T5" fmla="*/ 1686 h 2410"/>
                  <a:gd name="T6" fmla="*/ 1589 w 2128"/>
                  <a:gd name="T7" fmla="*/ 1712 h 2410"/>
                  <a:gd name="T8" fmla="*/ 1509 w 2128"/>
                  <a:gd name="T9" fmla="*/ 1518 h 2410"/>
                  <a:gd name="T10" fmla="*/ 1351 w 2128"/>
                  <a:gd name="T11" fmla="*/ 1447 h 2410"/>
                  <a:gd name="T12" fmla="*/ 1245 w 2128"/>
                  <a:gd name="T13" fmla="*/ 1580 h 2410"/>
                  <a:gd name="T14" fmla="*/ 1333 w 2128"/>
                  <a:gd name="T15" fmla="*/ 1747 h 2410"/>
                  <a:gd name="T16" fmla="*/ 1236 w 2128"/>
                  <a:gd name="T17" fmla="*/ 1827 h 2410"/>
                  <a:gd name="T18" fmla="*/ 1112 w 2128"/>
                  <a:gd name="T19" fmla="*/ 1906 h 2410"/>
                  <a:gd name="T20" fmla="*/ 962 w 2128"/>
                  <a:gd name="T21" fmla="*/ 1968 h 2410"/>
                  <a:gd name="T22" fmla="*/ 795 w 2128"/>
                  <a:gd name="T23" fmla="*/ 2012 h 2410"/>
                  <a:gd name="T24" fmla="*/ 618 w 2128"/>
                  <a:gd name="T25" fmla="*/ 2277 h 2410"/>
                  <a:gd name="T26" fmla="*/ 521 w 2128"/>
                  <a:gd name="T27" fmla="*/ 2391 h 2410"/>
                  <a:gd name="T28" fmla="*/ 468 w 2128"/>
                  <a:gd name="T29" fmla="*/ 2356 h 2410"/>
                  <a:gd name="T30" fmla="*/ 389 w 2128"/>
                  <a:gd name="T31" fmla="*/ 2241 h 2410"/>
                  <a:gd name="T32" fmla="*/ 406 w 2128"/>
                  <a:gd name="T33" fmla="*/ 2065 h 2410"/>
                  <a:gd name="T34" fmla="*/ 442 w 2128"/>
                  <a:gd name="T35" fmla="*/ 1933 h 2410"/>
                  <a:gd name="T36" fmla="*/ 406 w 2128"/>
                  <a:gd name="T37" fmla="*/ 1800 h 2410"/>
                  <a:gd name="T38" fmla="*/ 300 w 2128"/>
                  <a:gd name="T39" fmla="*/ 1774 h 2410"/>
                  <a:gd name="T40" fmla="*/ 168 w 2128"/>
                  <a:gd name="T41" fmla="*/ 1800 h 2410"/>
                  <a:gd name="T42" fmla="*/ 53 w 2128"/>
                  <a:gd name="T43" fmla="*/ 1730 h 2410"/>
                  <a:gd name="T44" fmla="*/ 27 w 2128"/>
                  <a:gd name="T45" fmla="*/ 1553 h 2410"/>
                  <a:gd name="T46" fmla="*/ 36 w 2128"/>
                  <a:gd name="T47" fmla="*/ 1421 h 2410"/>
                  <a:gd name="T48" fmla="*/ 36 w 2128"/>
                  <a:gd name="T49" fmla="*/ 1262 h 2410"/>
                  <a:gd name="T50" fmla="*/ 80 w 2128"/>
                  <a:gd name="T51" fmla="*/ 1112 h 2410"/>
                  <a:gd name="T52" fmla="*/ 80 w 2128"/>
                  <a:gd name="T53" fmla="*/ 989 h 2410"/>
                  <a:gd name="T54" fmla="*/ 106 w 2128"/>
                  <a:gd name="T55" fmla="*/ 874 h 2410"/>
                  <a:gd name="T56" fmla="*/ 115 w 2128"/>
                  <a:gd name="T57" fmla="*/ 777 h 2410"/>
                  <a:gd name="T58" fmla="*/ 106 w 2128"/>
                  <a:gd name="T59" fmla="*/ 636 h 2410"/>
                  <a:gd name="T60" fmla="*/ 115 w 2128"/>
                  <a:gd name="T61" fmla="*/ 574 h 2410"/>
                  <a:gd name="T62" fmla="*/ 177 w 2128"/>
                  <a:gd name="T63" fmla="*/ 397 h 2410"/>
                  <a:gd name="T64" fmla="*/ 203 w 2128"/>
                  <a:gd name="T65" fmla="*/ 238 h 2410"/>
                  <a:gd name="T66" fmla="*/ 239 w 2128"/>
                  <a:gd name="T67" fmla="*/ 88 h 2410"/>
                  <a:gd name="T68" fmla="*/ 362 w 2128"/>
                  <a:gd name="T69" fmla="*/ 44 h 2410"/>
                  <a:gd name="T70" fmla="*/ 477 w 2128"/>
                  <a:gd name="T71" fmla="*/ 62 h 2410"/>
                  <a:gd name="T72" fmla="*/ 556 w 2128"/>
                  <a:gd name="T73" fmla="*/ 0 h 2410"/>
                  <a:gd name="T74" fmla="*/ 627 w 2128"/>
                  <a:gd name="T75" fmla="*/ 150 h 2410"/>
                  <a:gd name="T76" fmla="*/ 627 w 2128"/>
                  <a:gd name="T77" fmla="*/ 274 h 2410"/>
                  <a:gd name="T78" fmla="*/ 689 w 2128"/>
                  <a:gd name="T79" fmla="*/ 371 h 2410"/>
                  <a:gd name="T80" fmla="*/ 848 w 2128"/>
                  <a:gd name="T81" fmla="*/ 397 h 2410"/>
                  <a:gd name="T82" fmla="*/ 936 w 2128"/>
                  <a:gd name="T83" fmla="*/ 486 h 2410"/>
                  <a:gd name="T84" fmla="*/ 1086 w 2128"/>
                  <a:gd name="T85" fmla="*/ 388 h 2410"/>
                  <a:gd name="T86" fmla="*/ 1156 w 2128"/>
                  <a:gd name="T87" fmla="*/ 309 h 2410"/>
                  <a:gd name="T88" fmla="*/ 1227 w 2128"/>
                  <a:gd name="T89" fmla="*/ 327 h 2410"/>
                  <a:gd name="T90" fmla="*/ 1412 w 2128"/>
                  <a:gd name="T91" fmla="*/ 388 h 2410"/>
                  <a:gd name="T92" fmla="*/ 1439 w 2128"/>
                  <a:gd name="T93" fmla="*/ 521 h 2410"/>
                  <a:gd name="T94" fmla="*/ 1554 w 2128"/>
                  <a:gd name="T95" fmla="*/ 600 h 2410"/>
                  <a:gd name="T96" fmla="*/ 1607 w 2128"/>
                  <a:gd name="T97" fmla="*/ 768 h 2410"/>
                  <a:gd name="T98" fmla="*/ 1589 w 2128"/>
                  <a:gd name="T99" fmla="*/ 883 h 2410"/>
                  <a:gd name="T100" fmla="*/ 1598 w 2128"/>
                  <a:gd name="T101" fmla="*/ 997 h 2410"/>
                  <a:gd name="T102" fmla="*/ 1739 w 2128"/>
                  <a:gd name="T103" fmla="*/ 1041 h 2410"/>
                  <a:gd name="T104" fmla="*/ 1809 w 2128"/>
                  <a:gd name="T105" fmla="*/ 1121 h 2410"/>
                  <a:gd name="T106" fmla="*/ 1907 w 2128"/>
                  <a:gd name="T107" fmla="*/ 1165 h 2410"/>
                  <a:gd name="T108" fmla="*/ 2074 w 2128"/>
                  <a:gd name="T109" fmla="*/ 1244 h 2410"/>
                  <a:gd name="T110" fmla="*/ 2074 w 2128"/>
                  <a:gd name="T111" fmla="*/ 1765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28" h="2410">
                    <a:moveTo>
                      <a:pt x="2074" y="1765"/>
                    </a:moveTo>
                    <a:lnTo>
                      <a:pt x="2004" y="1739"/>
                    </a:lnTo>
                    <a:lnTo>
                      <a:pt x="1942" y="1694"/>
                    </a:lnTo>
                    <a:lnTo>
                      <a:pt x="1854" y="1659"/>
                    </a:lnTo>
                    <a:lnTo>
                      <a:pt x="1774" y="1641"/>
                    </a:lnTo>
                    <a:lnTo>
                      <a:pt x="1721" y="1686"/>
                    </a:lnTo>
                    <a:lnTo>
                      <a:pt x="1659" y="1712"/>
                    </a:lnTo>
                    <a:lnTo>
                      <a:pt x="1589" y="1712"/>
                    </a:lnTo>
                    <a:lnTo>
                      <a:pt x="1536" y="1624"/>
                    </a:lnTo>
                    <a:lnTo>
                      <a:pt x="1509" y="1518"/>
                    </a:lnTo>
                    <a:lnTo>
                      <a:pt x="1430" y="1456"/>
                    </a:lnTo>
                    <a:lnTo>
                      <a:pt x="1351" y="1447"/>
                    </a:lnTo>
                    <a:lnTo>
                      <a:pt x="1289" y="1500"/>
                    </a:lnTo>
                    <a:lnTo>
                      <a:pt x="1245" y="1580"/>
                    </a:lnTo>
                    <a:lnTo>
                      <a:pt x="1280" y="1659"/>
                    </a:lnTo>
                    <a:lnTo>
                      <a:pt x="1333" y="1747"/>
                    </a:lnTo>
                    <a:lnTo>
                      <a:pt x="1298" y="1791"/>
                    </a:lnTo>
                    <a:lnTo>
                      <a:pt x="1236" y="1827"/>
                    </a:lnTo>
                    <a:lnTo>
                      <a:pt x="1192" y="1871"/>
                    </a:lnTo>
                    <a:lnTo>
                      <a:pt x="1112" y="1906"/>
                    </a:lnTo>
                    <a:lnTo>
                      <a:pt x="1015" y="1906"/>
                    </a:lnTo>
                    <a:lnTo>
                      <a:pt x="962" y="1968"/>
                    </a:lnTo>
                    <a:lnTo>
                      <a:pt x="874" y="2003"/>
                    </a:lnTo>
                    <a:lnTo>
                      <a:pt x="795" y="2012"/>
                    </a:lnTo>
                    <a:lnTo>
                      <a:pt x="680" y="2162"/>
                    </a:lnTo>
                    <a:lnTo>
                      <a:pt x="618" y="2277"/>
                    </a:lnTo>
                    <a:lnTo>
                      <a:pt x="574" y="2339"/>
                    </a:lnTo>
                    <a:lnTo>
                      <a:pt x="521" y="2391"/>
                    </a:lnTo>
                    <a:lnTo>
                      <a:pt x="477" y="2409"/>
                    </a:lnTo>
                    <a:lnTo>
                      <a:pt x="468" y="2356"/>
                    </a:lnTo>
                    <a:lnTo>
                      <a:pt x="450" y="2277"/>
                    </a:lnTo>
                    <a:lnTo>
                      <a:pt x="389" y="2241"/>
                    </a:lnTo>
                    <a:lnTo>
                      <a:pt x="442" y="2127"/>
                    </a:lnTo>
                    <a:lnTo>
                      <a:pt x="406" y="2065"/>
                    </a:lnTo>
                    <a:lnTo>
                      <a:pt x="389" y="1986"/>
                    </a:lnTo>
                    <a:lnTo>
                      <a:pt x="442" y="1933"/>
                    </a:lnTo>
                    <a:lnTo>
                      <a:pt x="442" y="1853"/>
                    </a:lnTo>
                    <a:lnTo>
                      <a:pt x="406" y="1800"/>
                    </a:lnTo>
                    <a:lnTo>
                      <a:pt x="353" y="1747"/>
                    </a:lnTo>
                    <a:lnTo>
                      <a:pt x="300" y="1774"/>
                    </a:lnTo>
                    <a:lnTo>
                      <a:pt x="239" y="1809"/>
                    </a:lnTo>
                    <a:lnTo>
                      <a:pt x="168" y="1800"/>
                    </a:lnTo>
                    <a:lnTo>
                      <a:pt x="124" y="1747"/>
                    </a:lnTo>
                    <a:lnTo>
                      <a:pt x="53" y="1730"/>
                    </a:lnTo>
                    <a:lnTo>
                      <a:pt x="0" y="1624"/>
                    </a:lnTo>
                    <a:lnTo>
                      <a:pt x="27" y="1553"/>
                    </a:lnTo>
                    <a:lnTo>
                      <a:pt x="45" y="1456"/>
                    </a:lnTo>
                    <a:lnTo>
                      <a:pt x="36" y="1421"/>
                    </a:lnTo>
                    <a:lnTo>
                      <a:pt x="36" y="1341"/>
                    </a:lnTo>
                    <a:lnTo>
                      <a:pt x="36" y="1262"/>
                    </a:lnTo>
                    <a:lnTo>
                      <a:pt x="53" y="1191"/>
                    </a:lnTo>
                    <a:lnTo>
                      <a:pt x="80" y="1112"/>
                    </a:lnTo>
                    <a:lnTo>
                      <a:pt x="62" y="1050"/>
                    </a:lnTo>
                    <a:lnTo>
                      <a:pt x="80" y="989"/>
                    </a:lnTo>
                    <a:lnTo>
                      <a:pt x="124" y="944"/>
                    </a:lnTo>
                    <a:lnTo>
                      <a:pt x="106" y="874"/>
                    </a:lnTo>
                    <a:lnTo>
                      <a:pt x="142" y="830"/>
                    </a:lnTo>
                    <a:lnTo>
                      <a:pt x="115" y="777"/>
                    </a:lnTo>
                    <a:lnTo>
                      <a:pt x="106" y="715"/>
                    </a:lnTo>
                    <a:lnTo>
                      <a:pt x="106" y="636"/>
                    </a:lnTo>
                    <a:lnTo>
                      <a:pt x="80" y="591"/>
                    </a:lnTo>
                    <a:lnTo>
                      <a:pt x="115" y="574"/>
                    </a:lnTo>
                    <a:lnTo>
                      <a:pt x="177" y="486"/>
                    </a:lnTo>
                    <a:lnTo>
                      <a:pt x="177" y="397"/>
                    </a:lnTo>
                    <a:lnTo>
                      <a:pt x="212" y="336"/>
                    </a:lnTo>
                    <a:lnTo>
                      <a:pt x="203" y="238"/>
                    </a:lnTo>
                    <a:lnTo>
                      <a:pt x="212" y="168"/>
                    </a:lnTo>
                    <a:lnTo>
                      <a:pt x="239" y="88"/>
                    </a:lnTo>
                    <a:lnTo>
                      <a:pt x="300" y="71"/>
                    </a:lnTo>
                    <a:lnTo>
                      <a:pt x="362" y="44"/>
                    </a:lnTo>
                    <a:lnTo>
                      <a:pt x="415" y="80"/>
                    </a:lnTo>
                    <a:lnTo>
                      <a:pt x="477" y="62"/>
                    </a:lnTo>
                    <a:lnTo>
                      <a:pt x="521" y="18"/>
                    </a:lnTo>
                    <a:lnTo>
                      <a:pt x="556" y="0"/>
                    </a:lnTo>
                    <a:lnTo>
                      <a:pt x="592" y="53"/>
                    </a:lnTo>
                    <a:lnTo>
                      <a:pt x="627" y="150"/>
                    </a:lnTo>
                    <a:lnTo>
                      <a:pt x="583" y="203"/>
                    </a:lnTo>
                    <a:lnTo>
                      <a:pt x="627" y="274"/>
                    </a:lnTo>
                    <a:lnTo>
                      <a:pt x="671" y="327"/>
                    </a:lnTo>
                    <a:lnTo>
                      <a:pt x="689" y="371"/>
                    </a:lnTo>
                    <a:lnTo>
                      <a:pt x="751" y="371"/>
                    </a:lnTo>
                    <a:lnTo>
                      <a:pt x="848" y="397"/>
                    </a:lnTo>
                    <a:lnTo>
                      <a:pt x="865" y="450"/>
                    </a:lnTo>
                    <a:lnTo>
                      <a:pt x="936" y="486"/>
                    </a:lnTo>
                    <a:lnTo>
                      <a:pt x="1015" y="450"/>
                    </a:lnTo>
                    <a:lnTo>
                      <a:pt x="1086" y="388"/>
                    </a:lnTo>
                    <a:lnTo>
                      <a:pt x="1104" y="327"/>
                    </a:lnTo>
                    <a:lnTo>
                      <a:pt x="1156" y="309"/>
                    </a:lnTo>
                    <a:lnTo>
                      <a:pt x="1192" y="265"/>
                    </a:lnTo>
                    <a:lnTo>
                      <a:pt x="1227" y="327"/>
                    </a:lnTo>
                    <a:lnTo>
                      <a:pt x="1289" y="371"/>
                    </a:lnTo>
                    <a:lnTo>
                      <a:pt x="1412" y="388"/>
                    </a:lnTo>
                    <a:lnTo>
                      <a:pt x="1439" y="450"/>
                    </a:lnTo>
                    <a:lnTo>
                      <a:pt x="1439" y="521"/>
                    </a:lnTo>
                    <a:lnTo>
                      <a:pt x="1483" y="565"/>
                    </a:lnTo>
                    <a:lnTo>
                      <a:pt x="1554" y="600"/>
                    </a:lnTo>
                    <a:lnTo>
                      <a:pt x="1562" y="680"/>
                    </a:lnTo>
                    <a:lnTo>
                      <a:pt x="1607" y="768"/>
                    </a:lnTo>
                    <a:lnTo>
                      <a:pt x="1624" y="830"/>
                    </a:lnTo>
                    <a:lnTo>
                      <a:pt x="1589" y="883"/>
                    </a:lnTo>
                    <a:lnTo>
                      <a:pt x="1545" y="962"/>
                    </a:lnTo>
                    <a:lnTo>
                      <a:pt x="1598" y="997"/>
                    </a:lnTo>
                    <a:lnTo>
                      <a:pt x="1695" y="989"/>
                    </a:lnTo>
                    <a:lnTo>
                      <a:pt x="1739" y="1041"/>
                    </a:lnTo>
                    <a:lnTo>
                      <a:pt x="1739" y="1112"/>
                    </a:lnTo>
                    <a:lnTo>
                      <a:pt x="1809" y="1121"/>
                    </a:lnTo>
                    <a:lnTo>
                      <a:pt x="1836" y="1174"/>
                    </a:lnTo>
                    <a:lnTo>
                      <a:pt x="1907" y="1165"/>
                    </a:lnTo>
                    <a:lnTo>
                      <a:pt x="1960" y="1236"/>
                    </a:lnTo>
                    <a:lnTo>
                      <a:pt x="2074" y="1244"/>
                    </a:lnTo>
                    <a:lnTo>
                      <a:pt x="2127" y="1174"/>
                    </a:lnTo>
                    <a:lnTo>
                      <a:pt x="2074" y="1765"/>
                    </a:lnTo>
                  </a:path>
                </a:pathLst>
              </a:custGeom>
              <a:solidFill>
                <a:srgbClr val="FF0000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Bogotá y </a:t>
                </a: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Cundinamarca</a:t>
                </a:r>
              </a:p>
            </p:txBody>
          </p:sp>
          <p:sp>
            <p:nvSpPr>
              <p:cNvPr id="53" name="Freeform 5">
                <a:extLst>
                  <a:ext uri="{FF2B5EF4-FFF2-40B4-BE49-F238E27FC236}">
                    <a16:creationId xmlns:a16="http://schemas.microsoft.com/office/drawing/2014/main" id="{8C104CAD-B8B2-4562-B7C9-706A11185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9649" y="2364108"/>
                <a:ext cx="1253271" cy="433803"/>
              </a:xfrm>
              <a:custGeom>
                <a:avLst/>
                <a:gdLst>
                  <a:gd name="T0" fmla="*/ 17 w 3531"/>
                  <a:gd name="T1" fmla="*/ 944 h 1192"/>
                  <a:gd name="T2" fmla="*/ 194 w 3531"/>
                  <a:gd name="T3" fmla="*/ 803 h 1192"/>
                  <a:gd name="T4" fmla="*/ 326 w 3531"/>
                  <a:gd name="T5" fmla="*/ 662 h 1192"/>
                  <a:gd name="T6" fmla="*/ 520 w 3531"/>
                  <a:gd name="T7" fmla="*/ 115 h 1192"/>
                  <a:gd name="T8" fmla="*/ 679 w 3531"/>
                  <a:gd name="T9" fmla="*/ 80 h 1192"/>
                  <a:gd name="T10" fmla="*/ 821 w 3531"/>
                  <a:gd name="T11" fmla="*/ 106 h 1192"/>
                  <a:gd name="T12" fmla="*/ 962 w 3531"/>
                  <a:gd name="T13" fmla="*/ 115 h 1192"/>
                  <a:gd name="T14" fmla="*/ 1165 w 3531"/>
                  <a:gd name="T15" fmla="*/ 106 h 1192"/>
                  <a:gd name="T16" fmla="*/ 1306 w 3531"/>
                  <a:gd name="T17" fmla="*/ 97 h 1192"/>
                  <a:gd name="T18" fmla="*/ 1474 w 3531"/>
                  <a:gd name="T19" fmla="*/ 97 h 1192"/>
                  <a:gd name="T20" fmla="*/ 1615 w 3531"/>
                  <a:gd name="T21" fmla="*/ 150 h 1192"/>
                  <a:gd name="T22" fmla="*/ 1738 w 3531"/>
                  <a:gd name="T23" fmla="*/ 97 h 1192"/>
                  <a:gd name="T24" fmla="*/ 1853 w 3531"/>
                  <a:gd name="T25" fmla="*/ 44 h 1192"/>
                  <a:gd name="T26" fmla="*/ 1994 w 3531"/>
                  <a:gd name="T27" fmla="*/ 71 h 1192"/>
                  <a:gd name="T28" fmla="*/ 2082 w 3531"/>
                  <a:gd name="T29" fmla="*/ 44 h 1192"/>
                  <a:gd name="T30" fmla="*/ 2215 w 3531"/>
                  <a:gd name="T31" fmla="*/ 80 h 1192"/>
                  <a:gd name="T32" fmla="*/ 2374 w 3531"/>
                  <a:gd name="T33" fmla="*/ 115 h 1192"/>
                  <a:gd name="T34" fmla="*/ 2515 w 3531"/>
                  <a:gd name="T35" fmla="*/ 159 h 1192"/>
                  <a:gd name="T36" fmla="*/ 2691 w 3531"/>
                  <a:gd name="T37" fmla="*/ 124 h 1192"/>
                  <a:gd name="T38" fmla="*/ 3494 w 3531"/>
                  <a:gd name="T39" fmla="*/ 1112 h 1192"/>
                  <a:gd name="T40" fmla="*/ 3389 w 3531"/>
                  <a:gd name="T41" fmla="*/ 1156 h 1192"/>
                  <a:gd name="T42" fmla="*/ 3177 w 3531"/>
                  <a:gd name="T43" fmla="*/ 1156 h 1192"/>
                  <a:gd name="T44" fmla="*/ 3009 w 3531"/>
                  <a:gd name="T45" fmla="*/ 1121 h 1192"/>
                  <a:gd name="T46" fmla="*/ 2912 w 3531"/>
                  <a:gd name="T47" fmla="*/ 1041 h 1192"/>
                  <a:gd name="T48" fmla="*/ 2806 w 3531"/>
                  <a:gd name="T49" fmla="*/ 988 h 1192"/>
                  <a:gd name="T50" fmla="*/ 2638 w 3531"/>
                  <a:gd name="T51" fmla="*/ 891 h 1192"/>
                  <a:gd name="T52" fmla="*/ 2418 w 3531"/>
                  <a:gd name="T53" fmla="*/ 856 h 1192"/>
                  <a:gd name="T54" fmla="*/ 2232 w 3531"/>
                  <a:gd name="T55" fmla="*/ 971 h 1192"/>
                  <a:gd name="T56" fmla="*/ 2065 w 3531"/>
                  <a:gd name="T57" fmla="*/ 980 h 1192"/>
                  <a:gd name="T58" fmla="*/ 1809 w 3531"/>
                  <a:gd name="T59" fmla="*/ 971 h 1192"/>
                  <a:gd name="T60" fmla="*/ 1615 w 3531"/>
                  <a:gd name="T61" fmla="*/ 935 h 1192"/>
                  <a:gd name="T62" fmla="*/ 1429 w 3531"/>
                  <a:gd name="T63" fmla="*/ 909 h 1192"/>
                  <a:gd name="T64" fmla="*/ 1262 w 3531"/>
                  <a:gd name="T65" fmla="*/ 988 h 1192"/>
                  <a:gd name="T66" fmla="*/ 1112 w 3531"/>
                  <a:gd name="T67" fmla="*/ 1024 h 1192"/>
                  <a:gd name="T68" fmla="*/ 935 w 3531"/>
                  <a:gd name="T69" fmla="*/ 997 h 1192"/>
                  <a:gd name="T70" fmla="*/ 759 w 3531"/>
                  <a:gd name="T71" fmla="*/ 1032 h 1192"/>
                  <a:gd name="T72" fmla="*/ 653 w 3531"/>
                  <a:gd name="T73" fmla="*/ 1077 h 1192"/>
                  <a:gd name="T74" fmla="*/ 468 w 3531"/>
                  <a:gd name="T75" fmla="*/ 1103 h 1192"/>
                  <a:gd name="T76" fmla="*/ 300 w 3531"/>
                  <a:gd name="T77" fmla="*/ 1191 h 1192"/>
                  <a:gd name="T78" fmla="*/ 203 w 3531"/>
                  <a:gd name="T79" fmla="*/ 1156 h 1192"/>
                  <a:gd name="T80" fmla="*/ 150 w 3531"/>
                  <a:gd name="T81" fmla="*/ 1041 h 1192"/>
                  <a:gd name="T82" fmla="*/ 0 w 3531"/>
                  <a:gd name="T83" fmla="*/ 1032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31" h="1192">
                    <a:moveTo>
                      <a:pt x="0" y="1032"/>
                    </a:moveTo>
                    <a:lnTo>
                      <a:pt x="17" y="944"/>
                    </a:lnTo>
                    <a:lnTo>
                      <a:pt x="88" y="874"/>
                    </a:lnTo>
                    <a:lnTo>
                      <a:pt x="194" y="803"/>
                    </a:lnTo>
                    <a:lnTo>
                      <a:pt x="282" y="741"/>
                    </a:lnTo>
                    <a:lnTo>
                      <a:pt x="326" y="662"/>
                    </a:lnTo>
                    <a:lnTo>
                      <a:pt x="318" y="574"/>
                    </a:lnTo>
                    <a:lnTo>
                      <a:pt x="520" y="115"/>
                    </a:lnTo>
                    <a:lnTo>
                      <a:pt x="635" y="124"/>
                    </a:lnTo>
                    <a:lnTo>
                      <a:pt x="679" y="80"/>
                    </a:lnTo>
                    <a:lnTo>
                      <a:pt x="750" y="53"/>
                    </a:lnTo>
                    <a:lnTo>
                      <a:pt x="821" y="106"/>
                    </a:lnTo>
                    <a:lnTo>
                      <a:pt x="900" y="71"/>
                    </a:lnTo>
                    <a:lnTo>
                      <a:pt x="962" y="115"/>
                    </a:lnTo>
                    <a:lnTo>
                      <a:pt x="1068" y="71"/>
                    </a:lnTo>
                    <a:lnTo>
                      <a:pt x="1165" y="106"/>
                    </a:lnTo>
                    <a:lnTo>
                      <a:pt x="1235" y="124"/>
                    </a:lnTo>
                    <a:lnTo>
                      <a:pt x="1306" y="97"/>
                    </a:lnTo>
                    <a:lnTo>
                      <a:pt x="1368" y="115"/>
                    </a:lnTo>
                    <a:lnTo>
                      <a:pt x="1474" y="97"/>
                    </a:lnTo>
                    <a:lnTo>
                      <a:pt x="1535" y="132"/>
                    </a:lnTo>
                    <a:lnTo>
                      <a:pt x="1615" y="150"/>
                    </a:lnTo>
                    <a:lnTo>
                      <a:pt x="1677" y="115"/>
                    </a:lnTo>
                    <a:lnTo>
                      <a:pt x="1738" y="97"/>
                    </a:lnTo>
                    <a:lnTo>
                      <a:pt x="1791" y="71"/>
                    </a:lnTo>
                    <a:lnTo>
                      <a:pt x="1853" y="44"/>
                    </a:lnTo>
                    <a:lnTo>
                      <a:pt x="1941" y="27"/>
                    </a:lnTo>
                    <a:lnTo>
                      <a:pt x="1994" y="71"/>
                    </a:lnTo>
                    <a:lnTo>
                      <a:pt x="2012" y="0"/>
                    </a:lnTo>
                    <a:lnTo>
                      <a:pt x="2082" y="44"/>
                    </a:lnTo>
                    <a:lnTo>
                      <a:pt x="2162" y="27"/>
                    </a:lnTo>
                    <a:lnTo>
                      <a:pt x="2215" y="80"/>
                    </a:lnTo>
                    <a:lnTo>
                      <a:pt x="2277" y="97"/>
                    </a:lnTo>
                    <a:lnTo>
                      <a:pt x="2374" y="115"/>
                    </a:lnTo>
                    <a:lnTo>
                      <a:pt x="2444" y="168"/>
                    </a:lnTo>
                    <a:lnTo>
                      <a:pt x="2515" y="159"/>
                    </a:lnTo>
                    <a:lnTo>
                      <a:pt x="2568" y="124"/>
                    </a:lnTo>
                    <a:lnTo>
                      <a:pt x="2691" y="124"/>
                    </a:lnTo>
                    <a:lnTo>
                      <a:pt x="3530" y="1032"/>
                    </a:lnTo>
                    <a:lnTo>
                      <a:pt x="3494" y="1112"/>
                    </a:lnTo>
                    <a:lnTo>
                      <a:pt x="3424" y="1112"/>
                    </a:lnTo>
                    <a:lnTo>
                      <a:pt x="3389" y="1156"/>
                    </a:lnTo>
                    <a:lnTo>
                      <a:pt x="3274" y="1147"/>
                    </a:lnTo>
                    <a:lnTo>
                      <a:pt x="3177" y="1156"/>
                    </a:lnTo>
                    <a:lnTo>
                      <a:pt x="3106" y="1121"/>
                    </a:lnTo>
                    <a:lnTo>
                      <a:pt x="3009" y="1121"/>
                    </a:lnTo>
                    <a:lnTo>
                      <a:pt x="2983" y="1077"/>
                    </a:lnTo>
                    <a:lnTo>
                      <a:pt x="2912" y="1041"/>
                    </a:lnTo>
                    <a:lnTo>
                      <a:pt x="2841" y="1041"/>
                    </a:lnTo>
                    <a:lnTo>
                      <a:pt x="2806" y="988"/>
                    </a:lnTo>
                    <a:lnTo>
                      <a:pt x="2753" y="935"/>
                    </a:lnTo>
                    <a:lnTo>
                      <a:pt x="2638" y="891"/>
                    </a:lnTo>
                    <a:lnTo>
                      <a:pt x="2550" y="900"/>
                    </a:lnTo>
                    <a:lnTo>
                      <a:pt x="2418" y="856"/>
                    </a:lnTo>
                    <a:lnTo>
                      <a:pt x="2330" y="900"/>
                    </a:lnTo>
                    <a:lnTo>
                      <a:pt x="2232" y="971"/>
                    </a:lnTo>
                    <a:lnTo>
                      <a:pt x="2144" y="944"/>
                    </a:lnTo>
                    <a:lnTo>
                      <a:pt x="2065" y="980"/>
                    </a:lnTo>
                    <a:lnTo>
                      <a:pt x="1941" y="953"/>
                    </a:lnTo>
                    <a:lnTo>
                      <a:pt x="1809" y="971"/>
                    </a:lnTo>
                    <a:lnTo>
                      <a:pt x="1712" y="953"/>
                    </a:lnTo>
                    <a:lnTo>
                      <a:pt x="1615" y="935"/>
                    </a:lnTo>
                    <a:lnTo>
                      <a:pt x="1535" y="971"/>
                    </a:lnTo>
                    <a:lnTo>
                      <a:pt x="1429" y="909"/>
                    </a:lnTo>
                    <a:lnTo>
                      <a:pt x="1350" y="953"/>
                    </a:lnTo>
                    <a:lnTo>
                      <a:pt x="1262" y="988"/>
                    </a:lnTo>
                    <a:lnTo>
                      <a:pt x="1174" y="980"/>
                    </a:lnTo>
                    <a:lnTo>
                      <a:pt x="1112" y="1024"/>
                    </a:lnTo>
                    <a:lnTo>
                      <a:pt x="997" y="1024"/>
                    </a:lnTo>
                    <a:lnTo>
                      <a:pt x="935" y="997"/>
                    </a:lnTo>
                    <a:lnTo>
                      <a:pt x="829" y="997"/>
                    </a:lnTo>
                    <a:lnTo>
                      <a:pt x="759" y="1032"/>
                    </a:lnTo>
                    <a:lnTo>
                      <a:pt x="679" y="1032"/>
                    </a:lnTo>
                    <a:lnTo>
                      <a:pt x="653" y="1077"/>
                    </a:lnTo>
                    <a:lnTo>
                      <a:pt x="538" y="1077"/>
                    </a:lnTo>
                    <a:lnTo>
                      <a:pt x="468" y="1103"/>
                    </a:lnTo>
                    <a:lnTo>
                      <a:pt x="379" y="1147"/>
                    </a:lnTo>
                    <a:lnTo>
                      <a:pt x="300" y="1191"/>
                    </a:lnTo>
                    <a:lnTo>
                      <a:pt x="256" y="1147"/>
                    </a:lnTo>
                    <a:lnTo>
                      <a:pt x="203" y="1156"/>
                    </a:lnTo>
                    <a:lnTo>
                      <a:pt x="167" y="1103"/>
                    </a:lnTo>
                    <a:lnTo>
                      <a:pt x="150" y="1041"/>
                    </a:lnTo>
                    <a:lnTo>
                      <a:pt x="88" y="1024"/>
                    </a:lnTo>
                    <a:lnTo>
                      <a:pt x="0" y="103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Arauca</a:t>
                </a:r>
              </a:p>
            </p:txBody>
          </p:sp>
          <p:sp>
            <p:nvSpPr>
              <p:cNvPr id="54" name="Freeform 6">
                <a:extLst>
                  <a:ext uri="{FF2B5EF4-FFF2-40B4-BE49-F238E27FC236}">
                    <a16:creationId xmlns:a16="http://schemas.microsoft.com/office/drawing/2014/main" id="{EF273B5D-D270-42F1-B58C-BE47597E71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9993" y="3524130"/>
                <a:ext cx="1735178" cy="1148775"/>
              </a:xfrm>
              <a:custGeom>
                <a:avLst/>
                <a:gdLst>
                  <a:gd name="T0" fmla="*/ 3777 w 4890"/>
                  <a:gd name="T1" fmla="*/ 177 h 3152"/>
                  <a:gd name="T2" fmla="*/ 3918 w 4890"/>
                  <a:gd name="T3" fmla="*/ 265 h 3152"/>
                  <a:gd name="T4" fmla="*/ 3989 w 4890"/>
                  <a:gd name="T5" fmla="*/ 495 h 3152"/>
                  <a:gd name="T6" fmla="*/ 4139 w 4890"/>
                  <a:gd name="T7" fmla="*/ 636 h 3152"/>
                  <a:gd name="T8" fmla="*/ 3980 w 4890"/>
                  <a:gd name="T9" fmla="*/ 803 h 3152"/>
                  <a:gd name="T10" fmla="*/ 3601 w 4890"/>
                  <a:gd name="T11" fmla="*/ 1289 h 3152"/>
                  <a:gd name="T12" fmla="*/ 3821 w 4890"/>
                  <a:gd name="T13" fmla="*/ 1324 h 3152"/>
                  <a:gd name="T14" fmla="*/ 3962 w 4890"/>
                  <a:gd name="T15" fmla="*/ 1448 h 3152"/>
                  <a:gd name="T16" fmla="*/ 4112 w 4890"/>
                  <a:gd name="T17" fmla="*/ 1598 h 3152"/>
                  <a:gd name="T18" fmla="*/ 4315 w 4890"/>
                  <a:gd name="T19" fmla="*/ 1748 h 3152"/>
                  <a:gd name="T20" fmla="*/ 4386 w 4890"/>
                  <a:gd name="T21" fmla="*/ 1977 h 3152"/>
                  <a:gd name="T22" fmla="*/ 4518 w 4890"/>
                  <a:gd name="T23" fmla="*/ 2109 h 3152"/>
                  <a:gd name="T24" fmla="*/ 4571 w 4890"/>
                  <a:gd name="T25" fmla="*/ 2356 h 3152"/>
                  <a:gd name="T26" fmla="*/ 4695 w 4890"/>
                  <a:gd name="T27" fmla="*/ 2533 h 3152"/>
                  <a:gd name="T28" fmla="*/ 4748 w 4890"/>
                  <a:gd name="T29" fmla="*/ 2727 h 3152"/>
                  <a:gd name="T30" fmla="*/ 4889 w 4890"/>
                  <a:gd name="T31" fmla="*/ 2956 h 3152"/>
                  <a:gd name="T32" fmla="*/ 4704 w 4890"/>
                  <a:gd name="T33" fmla="*/ 3151 h 3152"/>
                  <a:gd name="T34" fmla="*/ 4598 w 4890"/>
                  <a:gd name="T35" fmla="*/ 2903 h 3152"/>
                  <a:gd name="T36" fmla="*/ 4430 w 4890"/>
                  <a:gd name="T37" fmla="*/ 2480 h 3152"/>
                  <a:gd name="T38" fmla="*/ 4174 w 4890"/>
                  <a:gd name="T39" fmla="*/ 2109 h 3152"/>
                  <a:gd name="T40" fmla="*/ 3795 w 4890"/>
                  <a:gd name="T41" fmla="*/ 2242 h 3152"/>
                  <a:gd name="T42" fmla="*/ 3539 w 4890"/>
                  <a:gd name="T43" fmla="*/ 2551 h 3152"/>
                  <a:gd name="T44" fmla="*/ 3389 w 4890"/>
                  <a:gd name="T45" fmla="*/ 2471 h 3152"/>
                  <a:gd name="T46" fmla="*/ 3177 w 4890"/>
                  <a:gd name="T47" fmla="*/ 2445 h 3152"/>
                  <a:gd name="T48" fmla="*/ 3274 w 4890"/>
                  <a:gd name="T49" fmla="*/ 2630 h 3152"/>
                  <a:gd name="T50" fmla="*/ 1536 w 4890"/>
                  <a:gd name="T51" fmla="*/ 2639 h 3152"/>
                  <a:gd name="T52" fmla="*/ 1288 w 4890"/>
                  <a:gd name="T53" fmla="*/ 2727 h 3152"/>
                  <a:gd name="T54" fmla="*/ 1041 w 4890"/>
                  <a:gd name="T55" fmla="*/ 2683 h 3152"/>
                  <a:gd name="T56" fmla="*/ 821 w 4890"/>
                  <a:gd name="T57" fmla="*/ 2533 h 3152"/>
                  <a:gd name="T58" fmla="*/ 874 w 4890"/>
                  <a:gd name="T59" fmla="*/ 2321 h 3152"/>
                  <a:gd name="T60" fmla="*/ 997 w 4890"/>
                  <a:gd name="T61" fmla="*/ 2109 h 3152"/>
                  <a:gd name="T62" fmla="*/ 803 w 4890"/>
                  <a:gd name="T63" fmla="*/ 2153 h 3152"/>
                  <a:gd name="T64" fmla="*/ 459 w 4890"/>
                  <a:gd name="T65" fmla="*/ 2198 h 3152"/>
                  <a:gd name="T66" fmla="*/ 256 w 4890"/>
                  <a:gd name="T67" fmla="*/ 2021 h 3152"/>
                  <a:gd name="T68" fmla="*/ 53 w 4890"/>
                  <a:gd name="T69" fmla="*/ 1871 h 3152"/>
                  <a:gd name="T70" fmla="*/ 538 w 4890"/>
                  <a:gd name="T71" fmla="*/ 1509 h 3152"/>
                  <a:gd name="T72" fmla="*/ 662 w 4890"/>
                  <a:gd name="T73" fmla="*/ 1306 h 3152"/>
                  <a:gd name="T74" fmla="*/ 759 w 4890"/>
                  <a:gd name="T75" fmla="*/ 1112 h 3152"/>
                  <a:gd name="T76" fmla="*/ 785 w 4890"/>
                  <a:gd name="T77" fmla="*/ 971 h 3152"/>
                  <a:gd name="T78" fmla="*/ 1006 w 4890"/>
                  <a:gd name="T79" fmla="*/ 918 h 3152"/>
                  <a:gd name="T80" fmla="*/ 1138 w 4890"/>
                  <a:gd name="T81" fmla="*/ 812 h 3152"/>
                  <a:gd name="T82" fmla="*/ 1288 w 4890"/>
                  <a:gd name="T83" fmla="*/ 706 h 3152"/>
                  <a:gd name="T84" fmla="*/ 1456 w 4890"/>
                  <a:gd name="T85" fmla="*/ 627 h 3152"/>
                  <a:gd name="T86" fmla="*/ 1606 w 4890"/>
                  <a:gd name="T87" fmla="*/ 521 h 3152"/>
                  <a:gd name="T88" fmla="*/ 1871 w 4890"/>
                  <a:gd name="T89" fmla="*/ 565 h 3152"/>
                  <a:gd name="T90" fmla="*/ 2074 w 4890"/>
                  <a:gd name="T91" fmla="*/ 583 h 3152"/>
                  <a:gd name="T92" fmla="*/ 2321 w 4890"/>
                  <a:gd name="T93" fmla="*/ 477 h 3152"/>
                  <a:gd name="T94" fmla="*/ 2559 w 4890"/>
                  <a:gd name="T95" fmla="*/ 406 h 3152"/>
                  <a:gd name="T96" fmla="*/ 2912 w 4890"/>
                  <a:gd name="T97" fmla="*/ 292 h 3152"/>
                  <a:gd name="T98" fmla="*/ 3053 w 4890"/>
                  <a:gd name="T99" fmla="*/ 177 h 3152"/>
                  <a:gd name="T100" fmla="*/ 3301 w 4890"/>
                  <a:gd name="T101" fmla="*/ 177 h 3152"/>
                  <a:gd name="T102" fmla="*/ 3618 w 4890"/>
                  <a:gd name="T103" fmla="*/ 106 h 3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90" h="3152">
                    <a:moveTo>
                      <a:pt x="3698" y="0"/>
                    </a:moveTo>
                    <a:lnTo>
                      <a:pt x="3733" y="62"/>
                    </a:lnTo>
                    <a:lnTo>
                      <a:pt x="3733" y="124"/>
                    </a:lnTo>
                    <a:lnTo>
                      <a:pt x="3777" y="177"/>
                    </a:lnTo>
                    <a:lnTo>
                      <a:pt x="3830" y="212"/>
                    </a:lnTo>
                    <a:lnTo>
                      <a:pt x="3909" y="168"/>
                    </a:lnTo>
                    <a:lnTo>
                      <a:pt x="3954" y="239"/>
                    </a:lnTo>
                    <a:lnTo>
                      <a:pt x="3918" y="265"/>
                    </a:lnTo>
                    <a:lnTo>
                      <a:pt x="3927" y="345"/>
                    </a:lnTo>
                    <a:lnTo>
                      <a:pt x="3945" y="389"/>
                    </a:lnTo>
                    <a:lnTo>
                      <a:pt x="3989" y="406"/>
                    </a:lnTo>
                    <a:lnTo>
                      <a:pt x="3989" y="495"/>
                    </a:lnTo>
                    <a:lnTo>
                      <a:pt x="4042" y="521"/>
                    </a:lnTo>
                    <a:lnTo>
                      <a:pt x="4059" y="556"/>
                    </a:lnTo>
                    <a:lnTo>
                      <a:pt x="4130" y="583"/>
                    </a:lnTo>
                    <a:lnTo>
                      <a:pt x="4139" y="636"/>
                    </a:lnTo>
                    <a:lnTo>
                      <a:pt x="4112" y="689"/>
                    </a:lnTo>
                    <a:lnTo>
                      <a:pt x="4059" y="706"/>
                    </a:lnTo>
                    <a:lnTo>
                      <a:pt x="4042" y="768"/>
                    </a:lnTo>
                    <a:lnTo>
                      <a:pt x="3980" y="803"/>
                    </a:lnTo>
                    <a:lnTo>
                      <a:pt x="3909" y="821"/>
                    </a:lnTo>
                    <a:lnTo>
                      <a:pt x="3477" y="1271"/>
                    </a:lnTo>
                    <a:lnTo>
                      <a:pt x="3539" y="1306"/>
                    </a:lnTo>
                    <a:lnTo>
                      <a:pt x="3601" y="1289"/>
                    </a:lnTo>
                    <a:lnTo>
                      <a:pt x="3654" y="1333"/>
                    </a:lnTo>
                    <a:lnTo>
                      <a:pt x="3742" y="1289"/>
                    </a:lnTo>
                    <a:lnTo>
                      <a:pt x="3768" y="1324"/>
                    </a:lnTo>
                    <a:lnTo>
                      <a:pt x="3821" y="1324"/>
                    </a:lnTo>
                    <a:lnTo>
                      <a:pt x="3856" y="1368"/>
                    </a:lnTo>
                    <a:lnTo>
                      <a:pt x="3856" y="1456"/>
                    </a:lnTo>
                    <a:lnTo>
                      <a:pt x="3901" y="1492"/>
                    </a:lnTo>
                    <a:lnTo>
                      <a:pt x="3962" y="1448"/>
                    </a:lnTo>
                    <a:lnTo>
                      <a:pt x="3971" y="1501"/>
                    </a:lnTo>
                    <a:lnTo>
                      <a:pt x="4024" y="1536"/>
                    </a:lnTo>
                    <a:lnTo>
                      <a:pt x="4077" y="1536"/>
                    </a:lnTo>
                    <a:lnTo>
                      <a:pt x="4112" y="1598"/>
                    </a:lnTo>
                    <a:lnTo>
                      <a:pt x="4174" y="1642"/>
                    </a:lnTo>
                    <a:lnTo>
                      <a:pt x="4245" y="1677"/>
                    </a:lnTo>
                    <a:lnTo>
                      <a:pt x="4254" y="1721"/>
                    </a:lnTo>
                    <a:lnTo>
                      <a:pt x="4315" y="1748"/>
                    </a:lnTo>
                    <a:lnTo>
                      <a:pt x="4360" y="1818"/>
                    </a:lnTo>
                    <a:lnTo>
                      <a:pt x="4342" y="1871"/>
                    </a:lnTo>
                    <a:lnTo>
                      <a:pt x="4377" y="1924"/>
                    </a:lnTo>
                    <a:lnTo>
                      <a:pt x="4386" y="1977"/>
                    </a:lnTo>
                    <a:lnTo>
                      <a:pt x="4404" y="2048"/>
                    </a:lnTo>
                    <a:lnTo>
                      <a:pt x="4483" y="2003"/>
                    </a:lnTo>
                    <a:lnTo>
                      <a:pt x="4483" y="2065"/>
                    </a:lnTo>
                    <a:lnTo>
                      <a:pt x="4518" y="2109"/>
                    </a:lnTo>
                    <a:lnTo>
                      <a:pt x="4501" y="2180"/>
                    </a:lnTo>
                    <a:lnTo>
                      <a:pt x="4474" y="2233"/>
                    </a:lnTo>
                    <a:lnTo>
                      <a:pt x="4545" y="2312"/>
                    </a:lnTo>
                    <a:lnTo>
                      <a:pt x="4571" y="2356"/>
                    </a:lnTo>
                    <a:lnTo>
                      <a:pt x="4615" y="2383"/>
                    </a:lnTo>
                    <a:lnTo>
                      <a:pt x="4615" y="2436"/>
                    </a:lnTo>
                    <a:lnTo>
                      <a:pt x="4615" y="2498"/>
                    </a:lnTo>
                    <a:lnTo>
                      <a:pt x="4695" y="2533"/>
                    </a:lnTo>
                    <a:lnTo>
                      <a:pt x="4695" y="2577"/>
                    </a:lnTo>
                    <a:lnTo>
                      <a:pt x="4730" y="2603"/>
                    </a:lnTo>
                    <a:lnTo>
                      <a:pt x="4713" y="2665"/>
                    </a:lnTo>
                    <a:lnTo>
                      <a:pt x="4748" y="2727"/>
                    </a:lnTo>
                    <a:lnTo>
                      <a:pt x="4801" y="2780"/>
                    </a:lnTo>
                    <a:lnTo>
                      <a:pt x="4783" y="2886"/>
                    </a:lnTo>
                    <a:lnTo>
                      <a:pt x="4845" y="2912"/>
                    </a:lnTo>
                    <a:lnTo>
                      <a:pt x="4889" y="2956"/>
                    </a:lnTo>
                    <a:lnTo>
                      <a:pt x="4845" y="3027"/>
                    </a:lnTo>
                    <a:lnTo>
                      <a:pt x="4889" y="3133"/>
                    </a:lnTo>
                    <a:lnTo>
                      <a:pt x="4792" y="3124"/>
                    </a:lnTo>
                    <a:lnTo>
                      <a:pt x="4704" y="3151"/>
                    </a:lnTo>
                    <a:lnTo>
                      <a:pt x="4598" y="3142"/>
                    </a:lnTo>
                    <a:lnTo>
                      <a:pt x="4589" y="3080"/>
                    </a:lnTo>
                    <a:lnTo>
                      <a:pt x="4571" y="3001"/>
                    </a:lnTo>
                    <a:lnTo>
                      <a:pt x="4598" y="2903"/>
                    </a:lnTo>
                    <a:lnTo>
                      <a:pt x="4562" y="2780"/>
                    </a:lnTo>
                    <a:lnTo>
                      <a:pt x="4483" y="2692"/>
                    </a:lnTo>
                    <a:lnTo>
                      <a:pt x="4474" y="2595"/>
                    </a:lnTo>
                    <a:lnTo>
                      <a:pt x="4430" y="2480"/>
                    </a:lnTo>
                    <a:lnTo>
                      <a:pt x="4324" y="2418"/>
                    </a:lnTo>
                    <a:lnTo>
                      <a:pt x="4271" y="2330"/>
                    </a:lnTo>
                    <a:lnTo>
                      <a:pt x="4227" y="2198"/>
                    </a:lnTo>
                    <a:lnTo>
                      <a:pt x="4174" y="2109"/>
                    </a:lnTo>
                    <a:lnTo>
                      <a:pt x="4086" y="2065"/>
                    </a:lnTo>
                    <a:lnTo>
                      <a:pt x="3980" y="2083"/>
                    </a:lnTo>
                    <a:lnTo>
                      <a:pt x="3892" y="2171"/>
                    </a:lnTo>
                    <a:lnTo>
                      <a:pt x="3795" y="2242"/>
                    </a:lnTo>
                    <a:lnTo>
                      <a:pt x="3671" y="2401"/>
                    </a:lnTo>
                    <a:lnTo>
                      <a:pt x="3592" y="2418"/>
                    </a:lnTo>
                    <a:lnTo>
                      <a:pt x="3521" y="2471"/>
                    </a:lnTo>
                    <a:lnTo>
                      <a:pt x="3539" y="2551"/>
                    </a:lnTo>
                    <a:lnTo>
                      <a:pt x="3574" y="2595"/>
                    </a:lnTo>
                    <a:lnTo>
                      <a:pt x="3495" y="2577"/>
                    </a:lnTo>
                    <a:lnTo>
                      <a:pt x="3424" y="2542"/>
                    </a:lnTo>
                    <a:lnTo>
                      <a:pt x="3389" y="2471"/>
                    </a:lnTo>
                    <a:lnTo>
                      <a:pt x="3353" y="2401"/>
                    </a:lnTo>
                    <a:lnTo>
                      <a:pt x="3292" y="2365"/>
                    </a:lnTo>
                    <a:lnTo>
                      <a:pt x="3230" y="2374"/>
                    </a:lnTo>
                    <a:lnTo>
                      <a:pt x="3177" y="2445"/>
                    </a:lnTo>
                    <a:lnTo>
                      <a:pt x="3151" y="2506"/>
                    </a:lnTo>
                    <a:lnTo>
                      <a:pt x="3195" y="2533"/>
                    </a:lnTo>
                    <a:lnTo>
                      <a:pt x="3203" y="2577"/>
                    </a:lnTo>
                    <a:lnTo>
                      <a:pt x="3274" y="2630"/>
                    </a:lnTo>
                    <a:lnTo>
                      <a:pt x="1747" y="2683"/>
                    </a:lnTo>
                    <a:lnTo>
                      <a:pt x="1659" y="2683"/>
                    </a:lnTo>
                    <a:lnTo>
                      <a:pt x="1606" y="2656"/>
                    </a:lnTo>
                    <a:lnTo>
                      <a:pt x="1536" y="2639"/>
                    </a:lnTo>
                    <a:lnTo>
                      <a:pt x="1483" y="2683"/>
                    </a:lnTo>
                    <a:lnTo>
                      <a:pt x="1403" y="2683"/>
                    </a:lnTo>
                    <a:lnTo>
                      <a:pt x="1324" y="2692"/>
                    </a:lnTo>
                    <a:lnTo>
                      <a:pt x="1288" y="2727"/>
                    </a:lnTo>
                    <a:lnTo>
                      <a:pt x="1227" y="2727"/>
                    </a:lnTo>
                    <a:lnTo>
                      <a:pt x="1183" y="2692"/>
                    </a:lnTo>
                    <a:lnTo>
                      <a:pt x="1138" y="2674"/>
                    </a:lnTo>
                    <a:lnTo>
                      <a:pt x="1041" y="2683"/>
                    </a:lnTo>
                    <a:lnTo>
                      <a:pt x="980" y="2674"/>
                    </a:lnTo>
                    <a:lnTo>
                      <a:pt x="927" y="2603"/>
                    </a:lnTo>
                    <a:lnTo>
                      <a:pt x="883" y="2559"/>
                    </a:lnTo>
                    <a:lnTo>
                      <a:pt x="821" y="2533"/>
                    </a:lnTo>
                    <a:lnTo>
                      <a:pt x="821" y="2480"/>
                    </a:lnTo>
                    <a:lnTo>
                      <a:pt x="874" y="2445"/>
                    </a:lnTo>
                    <a:lnTo>
                      <a:pt x="883" y="2392"/>
                    </a:lnTo>
                    <a:lnTo>
                      <a:pt x="874" y="2321"/>
                    </a:lnTo>
                    <a:lnTo>
                      <a:pt x="909" y="2268"/>
                    </a:lnTo>
                    <a:lnTo>
                      <a:pt x="980" y="2224"/>
                    </a:lnTo>
                    <a:lnTo>
                      <a:pt x="1015" y="2171"/>
                    </a:lnTo>
                    <a:lnTo>
                      <a:pt x="997" y="2109"/>
                    </a:lnTo>
                    <a:lnTo>
                      <a:pt x="953" y="2092"/>
                    </a:lnTo>
                    <a:lnTo>
                      <a:pt x="900" y="2136"/>
                    </a:lnTo>
                    <a:lnTo>
                      <a:pt x="847" y="2118"/>
                    </a:lnTo>
                    <a:lnTo>
                      <a:pt x="803" y="2153"/>
                    </a:lnTo>
                    <a:lnTo>
                      <a:pt x="715" y="2145"/>
                    </a:lnTo>
                    <a:lnTo>
                      <a:pt x="671" y="2189"/>
                    </a:lnTo>
                    <a:lnTo>
                      <a:pt x="521" y="2127"/>
                    </a:lnTo>
                    <a:lnTo>
                      <a:pt x="459" y="2198"/>
                    </a:lnTo>
                    <a:lnTo>
                      <a:pt x="415" y="2145"/>
                    </a:lnTo>
                    <a:lnTo>
                      <a:pt x="344" y="2118"/>
                    </a:lnTo>
                    <a:lnTo>
                      <a:pt x="282" y="2118"/>
                    </a:lnTo>
                    <a:lnTo>
                      <a:pt x="256" y="2021"/>
                    </a:lnTo>
                    <a:lnTo>
                      <a:pt x="221" y="1968"/>
                    </a:lnTo>
                    <a:lnTo>
                      <a:pt x="177" y="1915"/>
                    </a:lnTo>
                    <a:lnTo>
                      <a:pt x="124" y="1871"/>
                    </a:lnTo>
                    <a:lnTo>
                      <a:pt x="53" y="1871"/>
                    </a:lnTo>
                    <a:lnTo>
                      <a:pt x="0" y="1836"/>
                    </a:lnTo>
                    <a:lnTo>
                      <a:pt x="388" y="1562"/>
                    </a:lnTo>
                    <a:lnTo>
                      <a:pt x="450" y="1527"/>
                    </a:lnTo>
                    <a:lnTo>
                      <a:pt x="538" y="1509"/>
                    </a:lnTo>
                    <a:lnTo>
                      <a:pt x="582" y="1430"/>
                    </a:lnTo>
                    <a:lnTo>
                      <a:pt x="662" y="1412"/>
                    </a:lnTo>
                    <a:lnTo>
                      <a:pt x="671" y="1342"/>
                    </a:lnTo>
                    <a:lnTo>
                      <a:pt x="662" y="1306"/>
                    </a:lnTo>
                    <a:lnTo>
                      <a:pt x="706" y="1271"/>
                    </a:lnTo>
                    <a:lnTo>
                      <a:pt x="653" y="1218"/>
                    </a:lnTo>
                    <a:lnTo>
                      <a:pt x="706" y="1156"/>
                    </a:lnTo>
                    <a:lnTo>
                      <a:pt x="759" y="1112"/>
                    </a:lnTo>
                    <a:lnTo>
                      <a:pt x="830" y="1121"/>
                    </a:lnTo>
                    <a:lnTo>
                      <a:pt x="821" y="1068"/>
                    </a:lnTo>
                    <a:lnTo>
                      <a:pt x="838" y="1024"/>
                    </a:lnTo>
                    <a:lnTo>
                      <a:pt x="785" y="971"/>
                    </a:lnTo>
                    <a:lnTo>
                      <a:pt x="838" y="918"/>
                    </a:lnTo>
                    <a:lnTo>
                      <a:pt x="909" y="909"/>
                    </a:lnTo>
                    <a:lnTo>
                      <a:pt x="962" y="865"/>
                    </a:lnTo>
                    <a:lnTo>
                      <a:pt x="1006" y="918"/>
                    </a:lnTo>
                    <a:lnTo>
                      <a:pt x="1059" y="892"/>
                    </a:lnTo>
                    <a:lnTo>
                      <a:pt x="1041" y="830"/>
                    </a:lnTo>
                    <a:lnTo>
                      <a:pt x="1112" y="848"/>
                    </a:lnTo>
                    <a:lnTo>
                      <a:pt x="1138" y="812"/>
                    </a:lnTo>
                    <a:lnTo>
                      <a:pt x="1147" y="759"/>
                    </a:lnTo>
                    <a:lnTo>
                      <a:pt x="1200" y="759"/>
                    </a:lnTo>
                    <a:lnTo>
                      <a:pt x="1227" y="706"/>
                    </a:lnTo>
                    <a:lnTo>
                      <a:pt x="1288" y="706"/>
                    </a:lnTo>
                    <a:lnTo>
                      <a:pt x="1288" y="671"/>
                    </a:lnTo>
                    <a:lnTo>
                      <a:pt x="1386" y="689"/>
                    </a:lnTo>
                    <a:lnTo>
                      <a:pt x="1456" y="680"/>
                    </a:lnTo>
                    <a:lnTo>
                      <a:pt x="1456" y="627"/>
                    </a:lnTo>
                    <a:lnTo>
                      <a:pt x="1465" y="556"/>
                    </a:lnTo>
                    <a:lnTo>
                      <a:pt x="1500" y="539"/>
                    </a:lnTo>
                    <a:lnTo>
                      <a:pt x="1553" y="583"/>
                    </a:lnTo>
                    <a:lnTo>
                      <a:pt x="1606" y="521"/>
                    </a:lnTo>
                    <a:lnTo>
                      <a:pt x="1677" y="556"/>
                    </a:lnTo>
                    <a:lnTo>
                      <a:pt x="1747" y="556"/>
                    </a:lnTo>
                    <a:lnTo>
                      <a:pt x="1827" y="512"/>
                    </a:lnTo>
                    <a:lnTo>
                      <a:pt x="1871" y="565"/>
                    </a:lnTo>
                    <a:lnTo>
                      <a:pt x="1924" y="539"/>
                    </a:lnTo>
                    <a:lnTo>
                      <a:pt x="1950" y="583"/>
                    </a:lnTo>
                    <a:lnTo>
                      <a:pt x="2012" y="556"/>
                    </a:lnTo>
                    <a:lnTo>
                      <a:pt x="2074" y="583"/>
                    </a:lnTo>
                    <a:lnTo>
                      <a:pt x="2118" y="530"/>
                    </a:lnTo>
                    <a:lnTo>
                      <a:pt x="2189" y="530"/>
                    </a:lnTo>
                    <a:lnTo>
                      <a:pt x="2277" y="530"/>
                    </a:lnTo>
                    <a:lnTo>
                      <a:pt x="2321" y="477"/>
                    </a:lnTo>
                    <a:lnTo>
                      <a:pt x="2383" y="486"/>
                    </a:lnTo>
                    <a:lnTo>
                      <a:pt x="2409" y="424"/>
                    </a:lnTo>
                    <a:lnTo>
                      <a:pt x="2497" y="442"/>
                    </a:lnTo>
                    <a:lnTo>
                      <a:pt x="2559" y="406"/>
                    </a:lnTo>
                    <a:lnTo>
                      <a:pt x="2789" y="406"/>
                    </a:lnTo>
                    <a:lnTo>
                      <a:pt x="2771" y="345"/>
                    </a:lnTo>
                    <a:lnTo>
                      <a:pt x="2859" y="327"/>
                    </a:lnTo>
                    <a:lnTo>
                      <a:pt x="2912" y="292"/>
                    </a:lnTo>
                    <a:lnTo>
                      <a:pt x="2903" y="239"/>
                    </a:lnTo>
                    <a:lnTo>
                      <a:pt x="2992" y="239"/>
                    </a:lnTo>
                    <a:lnTo>
                      <a:pt x="3000" y="195"/>
                    </a:lnTo>
                    <a:lnTo>
                      <a:pt x="3053" y="177"/>
                    </a:lnTo>
                    <a:lnTo>
                      <a:pt x="3124" y="177"/>
                    </a:lnTo>
                    <a:lnTo>
                      <a:pt x="3177" y="150"/>
                    </a:lnTo>
                    <a:lnTo>
                      <a:pt x="3239" y="168"/>
                    </a:lnTo>
                    <a:lnTo>
                      <a:pt x="3301" y="177"/>
                    </a:lnTo>
                    <a:lnTo>
                      <a:pt x="3371" y="168"/>
                    </a:lnTo>
                    <a:lnTo>
                      <a:pt x="3459" y="177"/>
                    </a:lnTo>
                    <a:lnTo>
                      <a:pt x="3512" y="186"/>
                    </a:lnTo>
                    <a:lnTo>
                      <a:pt x="3618" y="106"/>
                    </a:lnTo>
                    <a:lnTo>
                      <a:pt x="3698" y="0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Guainía</a:t>
                </a:r>
              </a:p>
            </p:txBody>
          </p:sp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8CC87956-E443-4083-94C3-502BE7338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4821" y="2662949"/>
                <a:ext cx="1506741" cy="1454044"/>
              </a:xfrm>
              <a:custGeom>
                <a:avLst/>
                <a:gdLst>
                  <a:gd name="T0" fmla="*/ 4007 w 4246"/>
                  <a:gd name="T1" fmla="*/ 2285 h 3989"/>
                  <a:gd name="T2" fmla="*/ 3998 w 4246"/>
                  <a:gd name="T3" fmla="*/ 2100 h 3989"/>
                  <a:gd name="T4" fmla="*/ 3936 w 4246"/>
                  <a:gd name="T5" fmla="*/ 1862 h 3989"/>
                  <a:gd name="T6" fmla="*/ 3874 w 4246"/>
                  <a:gd name="T7" fmla="*/ 1667 h 3989"/>
                  <a:gd name="T8" fmla="*/ 3874 w 4246"/>
                  <a:gd name="T9" fmla="*/ 1447 h 3989"/>
                  <a:gd name="T10" fmla="*/ 3927 w 4246"/>
                  <a:gd name="T11" fmla="*/ 1279 h 3989"/>
                  <a:gd name="T12" fmla="*/ 3883 w 4246"/>
                  <a:gd name="T13" fmla="*/ 1129 h 3989"/>
                  <a:gd name="T14" fmla="*/ 3839 w 4246"/>
                  <a:gd name="T15" fmla="*/ 1014 h 3989"/>
                  <a:gd name="T16" fmla="*/ 3998 w 4246"/>
                  <a:gd name="T17" fmla="*/ 864 h 3989"/>
                  <a:gd name="T18" fmla="*/ 4059 w 4246"/>
                  <a:gd name="T19" fmla="*/ 706 h 3989"/>
                  <a:gd name="T20" fmla="*/ 4042 w 4246"/>
                  <a:gd name="T21" fmla="*/ 529 h 3989"/>
                  <a:gd name="T22" fmla="*/ 4174 w 4246"/>
                  <a:gd name="T23" fmla="*/ 309 h 3989"/>
                  <a:gd name="T24" fmla="*/ 4174 w 4246"/>
                  <a:gd name="T25" fmla="*/ 176 h 3989"/>
                  <a:gd name="T26" fmla="*/ 4121 w 4246"/>
                  <a:gd name="T27" fmla="*/ 35 h 3989"/>
                  <a:gd name="T28" fmla="*/ 3918 w 4246"/>
                  <a:gd name="T29" fmla="*/ 9 h 3989"/>
                  <a:gd name="T30" fmla="*/ 3680 w 4246"/>
                  <a:gd name="T31" fmla="*/ 61 h 3989"/>
                  <a:gd name="T32" fmla="*/ 3468 w 4246"/>
                  <a:gd name="T33" fmla="*/ 61 h 3989"/>
                  <a:gd name="T34" fmla="*/ 3265 w 4246"/>
                  <a:gd name="T35" fmla="*/ 88 h 3989"/>
                  <a:gd name="T36" fmla="*/ 2992 w 4246"/>
                  <a:gd name="T37" fmla="*/ 132 h 3989"/>
                  <a:gd name="T38" fmla="*/ 2648 w 4246"/>
                  <a:gd name="T39" fmla="*/ 123 h 3989"/>
                  <a:gd name="T40" fmla="*/ 2321 w 4246"/>
                  <a:gd name="T41" fmla="*/ 114 h 3989"/>
                  <a:gd name="T42" fmla="*/ 2162 w 4246"/>
                  <a:gd name="T43" fmla="*/ 220 h 3989"/>
                  <a:gd name="T44" fmla="*/ 1986 w 4246"/>
                  <a:gd name="T45" fmla="*/ 176 h 3989"/>
                  <a:gd name="T46" fmla="*/ 1844 w 4246"/>
                  <a:gd name="T47" fmla="*/ 291 h 3989"/>
                  <a:gd name="T48" fmla="*/ 1624 w 4246"/>
                  <a:gd name="T49" fmla="*/ 326 h 3989"/>
                  <a:gd name="T50" fmla="*/ 1439 w 4246"/>
                  <a:gd name="T51" fmla="*/ 344 h 3989"/>
                  <a:gd name="T52" fmla="*/ 1297 w 4246"/>
                  <a:gd name="T53" fmla="*/ 476 h 3989"/>
                  <a:gd name="T54" fmla="*/ 1236 w 4246"/>
                  <a:gd name="T55" fmla="*/ 626 h 3989"/>
                  <a:gd name="T56" fmla="*/ 1103 w 4246"/>
                  <a:gd name="T57" fmla="*/ 767 h 3989"/>
                  <a:gd name="T58" fmla="*/ 927 w 4246"/>
                  <a:gd name="T59" fmla="*/ 847 h 3989"/>
                  <a:gd name="T60" fmla="*/ 618 w 4246"/>
                  <a:gd name="T61" fmla="*/ 979 h 3989"/>
                  <a:gd name="T62" fmla="*/ 441 w 4246"/>
                  <a:gd name="T63" fmla="*/ 1173 h 3989"/>
                  <a:gd name="T64" fmla="*/ 230 w 4246"/>
                  <a:gd name="T65" fmla="*/ 1323 h 3989"/>
                  <a:gd name="T66" fmla="*/ 62 w 4246"/>
                  <a:gd name="T67" fmla="*/ 1562 h 3989"/>
                  <a:gd name="T68" fmla="*/ 115 w 4246"/>
                  <a:gd name="T69" fmla="*/ 3909 h 3989"/>
                  <a:gd name="T70" fmla="*/ 327 w 4246"/>
                  <a:gd name="T71" fmla="*/ 3909 h 3989"/>
                  <a:gd name="T72" fmla="*/ 415 w 4246"/>
                  <a:gd name="T73" fmla="*/ 3979 h 3989"/>
                  <a:gd name="T74" fmla="*/ 591 w 4246"/>
                  <a:gd name="T75" fmla="*/ 3935 h 3989"/>
                  <a:gd name="T76" fmla="*/ 715 w 4246"/>
                  <a:gd name="T77" fmla="*/ 3865 h 3989"/>
                  <a:gd name="T78" fmla="*/ 891 w 4246"/>
                  <a:gd name="T79" fmla="*/ 3873 h 3989"/>
                  <a:gd name="T80" fmla="*/ 1024 w 4246"/>
                  <a:gd name="T81" fmla="*/ 3706 h 3989"/>
                  <a:gd name="T82" fmla="*/ 1006 w 4246"/>
                  <a:gd name="T83" fmla="*/ 3582 h 3989"/>
                  <a:gd name="T84" fmla="*/ 1183 w 4246"/>
                  <a:gd name="T85" fmla="*/ 3485 h 3989"/>
                  <a:gd name="T86" fmla="*/ 1138 w 4246"/>
                  <a:gd name="T87" fmla="*/ 3335 h 3989"/>
                  <a:gd name="T88" fmla="*/ 1315 w 4246"/>
                  <a:gd name="T89" fmla="*/ 3229 h 3989"/>
                  <a:gd name="T90" fmla="*/ 1394 w 4246"/>
                  <a:gd name="T91" fmla="*/ 3194 h 3989"/>
                  <a:gd name="T92" fmla="*/ 1500 w 4246"/>
                  <a:gd name="T93" fmla="*/ 3123 h 3989"/>
                  <a:gd name="T94" fmla="*/ 1641 w 4246"/>
                  <a:gd name="T95" fmla="*/ 3070 h 3989"/>
                  <a:gd name="T96" fmla="*/ 1809 w 4246"/>
                  <a:gd name="T97" fmla="*/ 3044 h 3989"/>
                  <a:gd name="T98" fmla="*/ 1853 w 4246"/>
                  <a:gd name="T99" fmla="*/ 2903 h 3989"/>
                  <a:gd name="T100" fmla="*/ 2030 w 4246"/>
                  <a:gd name="T101" fmla="*/ 2920 h 3989"/>
                  <a:gd name="T102" fmla="*/ 2224 w 4246"/>
                  <a:gd name="T103" fmla="*/ 2929 h 3989"/>
                  <a:gd name="T104" fmla="*/ 2365 w 4246"/>
                  <a:gd name="T105" fmla="*/ 2920 h 3989"/>
                  <a:gd name="T106" fmla="*/ 2542 w 4246"/>
                  <a:gd name="T107" fmla="*/ 2894 h 3989"/>
                  <a:gd name="T108" fmla="*/ 2736 w 4246"/>
                  <a:gd name="T109" fmla="*/ 2850 h 3989"/>
                  <a:gd name="T110" fmla="*/ 2912 w 4246"/>
                  <a:gd name="T111" fmla="*/ 2770 h 3989"/>
                  <a:gd name="T112" fmla="*/ 3212 w 4246"/>
                  <a:gd name="T113" fmla="*/ 2691 h 3989"/>
                  <a:gd name="T114" fmla="*/ 3345 w 4246"/>
                  <a:gd name="T115" fmla="*/ 2603 h 3989"/>
                  <a:gd name="T116" fmla="*/ 3477 w 4246"/>
                  <a:gd name="T117" fmla="*/ 2541 h 3989"/>
                  <a:gd name="T118" fmla="*/ 3654 w 4246"/>
                  <a:gd name="T119" fmla="*/ 2541 h 3989"/>
                  <a:gd name="T120" fmla="*/ 3865 w 4246"/>
                  <a:gd name="T121" fmla="*/ 2550 h 3989"/>
                  <a:gd name="T122" fmla="*/ 4033 w 4246"/>
                  <a:gd name="T123" fmla="*/ 2347 h 3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246" h="3989">
                    <a:moveTo>
                      <a:pt x="4033" y="2347"/>
                    </a:moveTo>
                    <a:lnTo>
                      <a:pt x="4051" y="2303"/>
                    </a:lnTo>
                    <a:lnTo>
                      <a:pt x="4007" y="2285"/>
                    </a:lnTo>
                    <a:lnTo>
                      <a:pt x="4059" y="2197"/>
                    </a:lnTo>
                    <a:lnTo>
                      <a:pt x="4042" y="2144"/>
                    </a:lnTo>
                    <a:lnTo>
                      <a:pt x="3998" y="2100"/>
                    </a:lnTo>
                    <a:lnTo>
                      <a:pt x="4015" y="2012"/>
                    </a:lnTo>
                    <a:lnTo>
                      <a:pt x="3998" y="1941"/>
                    </a:lnTo>
                    <a:lnTo>
                      <a:pt x="3936" y="1862"/>
                    </a:lnTo>
                    <a:lnTo>
                      <a:pt x="3892" y="1809"/>
                    </a:lnTo>
                    <a:lnTo>
                      <a:pt x="3857" y="1729"/>
                    </a:lnTo>
                    <a:lnTo>
                      <a:pt x="3874" y="1667"/>
                    </a:lnTo>
                    <a:lnTo>
                      <a:pt x="3901" y="1606"/>
                    </a:lnTo>
                    <a:lnTo>
                      <a:pt x="3892" y="1509"/>
                    </a:lnTo>
                    <a:lnTo>
                      <a:pt x="3874" y="1447"/>
                    </a:lnTo>
                    <a:lnTo>
                      <a:pt x="3909" y="1394"/>
                    </a:lnTo>
                    <a:lnTo>
                      <a:pt x="3892" y="1323"/>
                    </a:lnTo>
                    <a:lnTo>
                      <a:pt x="3927" y="1279"/>
                    </a:lnTo>
                    <a:lnTo>
                      <a:pt x="3901" y="1235"/>
                    </a:lnTo>
                    <a:lnTo>
                      <a:pt x="3927" y="1182"/>
                    </a:lnTo>
                    <a:lnTo>
                      <a:pt x="3883" y="1129"/>
                    </a:lnTo>
                    <a:lnTo>
                      <a:pt x="3901" y="1094"/>
                    </a:lnTo>
                    <a:lnTo>
                      <a:pt x="3839" y="1067"/>
                    </a:lnTo>
                    <a:lnTo>
                      <a:pt x="3839" y="1014"/>
                    </a:lnTo>
                    <a:lnTo>
                      <a:pt x="3901" y="970"/>
                    </a:lnTo>
                    <a:lnTo>
                      <a:pt x="3945" y="917"/>
                    </a:lnTo>
                    <a:lnTo>
                      <a:pt x="3998" y="864"/>
                    </a:lnTo>
                    <a:lnTo>
                      <a:pt x="4051" y="811"/>
                    </a:lnTo>
                    <a:lnTo>
                      <a:pt x="4086" y="767"/>
                    </a:lnTo>
                    <a:lnTo>
                      <a:pt x="4059" y="706"/>
                    </a:lnTo>
                    <a:lnTo>
                      <a:pt x="4033" y="653"/>
                    </a:lnTo>
                    <a:lnTo>
                      <a:pt x="4068" y="591"/>
                    </a:lnTo>
                    <a:lnTo>
                      <a:pt x="4042" y="529"/>
                    </a:lnTo>
                    <a:lnTo>
                      <a:pt x="4086" y="432"/>
                    </a:lnTo>
                    <a:lnTo>
                      <a:pt x="4130" y="379"/>
                    </a:lnTo>
                    <a:lnTo>
                      <a:pt x="4174" y="309"/>
                    </a:lnTo>
                    <a:lnTo>
                      <a:pt x="4245" y="256"/>
                    </a:lnTo>
                    <a:lnTo>
                      <a:pt x="4236" y="194"/>
                    </a:lnTo>
                    <a:lnTo>
                      <a:pt x="4174" y="176"/>
                    </a:lnTo>
                    <a:lnTo>
                      <a:pt x="4139" y="114"/>
                    </a:lnTo>
                    <a:lnTo>
                      <a:pt x="4174" y="79"/>
                    </a:lnTo>
                    <a:lnTo>
                      <a:pt x="4121" y="35"/>
                    </a:lnTo>
                    <a:lnTo>
                      <a:pt x="4051" y="0"/>
                    </a:lnTo>
                    <a:lnTo>
                      <a:pt x="3971" y="0"/>
                    </a:lnTo>
                    <a:lnTo>
                      <a:pt x="3918" y="9"/>
                    </a:lnTo>
                    <a:lnTo>
                      <a:pt x="3821" y="35"/>
                    </a:lnTo>
                    <a:lnTo>
                      <a:pt x="3759" y="70"/>
                    </a:lnTo>
                    <a:lnTo>
                      <a:pt x="3680" y="61"/>
                    </a:lnTo>
                    <a:lnTo>
                      <a:pt x="3609" y="26"/>
                    </a:lnTo>
                    <a:lnTo>
                      <a:pt x="3539" y="26"/>
                    </a:lnTo>
                    <a:lnTo>
                      <a:pt x="3468" y="61"/>
                    </a:lnTo>
                    <a:lnTo>
                      <a:pt x="3433" y="106"/>
                    </a:lnTo>
                    <a:lnTo>
                      <a:pt x="3345" y="114"/>
                    </a:lnTo>
                    <a:lnTo>
                      <a:pt x="3265" y="88"/>
                    </a:lnTo>
                    <a:lnTo>
                      <a:pt x="3186" y="123"/>
                    </a:lnTo>
                    <a:lnTo>
                      <a:pt x="3133" y="159"/>
                    </a:lnTo>
                    <a:lnTo>
                      <a:pt x="2992" y="132"/>
                    </a:lnTo>
                    <a:lnTo>
                      <a:pt x="2815" y="176"/>
                    </a:lnTo>
                    <a:lnTo>
                      <a:pt x="2753" y="159"/>
                    </a:lnTo>
                    <a:lnTo>
                      <a:pt x="2648" y="123"/>
                    </a:lnTo>
                    <a:lnTo>
                      <a:pt x="2533" y="123"/>
                    </a:lnTo>
                    <a:lnTo>
                      <a:pt x="2427" y="123"/>
                    </a:lnTo>
                    <a:lnTo>
                      <a:pt x="2321" y="114"/>
                    </a:lnTo>
                    <a:lnTo>
                      <a:pt x="2250" y="106"/>
                    </a:lnTo>
                    <a:lnTo>
                      <a:pt x="2215" y="159"/>
                    </a:lnTo>
                    <a:lnTo>
                      <a:pt x="2162" y="220"/>
                    </a:lnTo>
                    <a:lnTo>
                      <a:pt x="2083" y="256"/>
                    </a:lnTo>
                    <a:lnTo>
                      <a:pt x="2030" y="229"/>
                    </a:lnTo>
                    <a:lnTo>
                      <a:pt x="1986" y="176"/>
                    </a:lnTo>
                    <a:lnTo>
                      <a:pt x="1950" y="211"/>
                    </a:lnTo>
                    <a:lnTo>
                      <a:pt x="1880" y="211"/>
                    </a:lnTo>
                    <a:lnTo>
                      <a:pt x="1844" y="291"/>
                    </a:lnTo>
                    <a:lnTo>
                      <a:pt x="1774" y="291"/>
                    </a:lnTo>
                    <a:lnTo>
                      <a:pt x="1739" y="335"/>
                    </a:lnTo>
                    <a:lnTo>
                      <a:pt x="1624" y="326"/>
                    </a:lnTo>
                    <a:lnTo>
                      <a:pt x="1527" y="335"/>
                    </a:lnTo>
                    <a:lnTo>
                      <a:pt x="1447" y="291"/>
                    </a:lnTo>
                    <a:lnTo>
                      <a:pt x="1439" y="344"/>
                    </a:lnTo>
                    <a:lnTo>
                      <a:pt x="1386" y="370"/>
                    </a:lnTo>
                    <a:lnTo>
                      <a:pt x="1359" y="441"/>
                    </a:lnTo>
                    <a:lnTo>
                      <a:pt x="1297" y="476"/>
                    </a:lnTo>
                    <a:lnTo>
                      <a:pt x="1280" y="529"/>
                    </a:lnTo>
                    <a:lnTo>
                      <a:pt x="1236" y="573"/>
                    </a:lnTo>
                    <a:lnTo>
                      <a:pt x="1236" y="626"/>
                    </a:lnTo>
                    <a:lnTo>
                      <a:pt x="1174" y="670"/>
                    </a:lnTo>
                    <a:lnTo>
                      <a:pt x="1165" y="723"/>
                    </a:lnTo>
                    <a:lnTo>
                      <a:pt x="1103" y="767"/>
                    </a:lnTo>
                    <a:lnTo>
                      <a:pt x="1077" y="811"/>
                    </a:lnTo>
                    <a:lnTo>
                      <a:pt x="997" y="820"/>
                    </a:lnTo>
                    <a:lnTo>
                      <a:pt x="927" y="847"/>
                    </a:lnTo>
                    <a:lnTo>
                      <a:pt x="821" y="847"/>
                    </a:lnTo>
                    <a:lnTo>
                      <a:pt x="715" y="917"/>
                    </a:lnTo>
                    <a:lnTo>
                      <a:pt x="618" y="979"/>
                    </a:lnTo>
                    <a:lnTo>
                      <a:pt x="547" y="1023"/>
                    </a:lnTo>
                    <a:lnTo>
                      <a:pt x="468" y="1076"/>
                    </a:lnTo>
                    <a:lnTo>
                      <a:pt x="441" y="1173"/>
                    </a:lnTo>
                    <a:lnTo>
                      <a:pt x="388" y="1217"/>
                    </a:lnTo>
                    <a:lnTo>
                      <a:pt x="300" y="1270"/>
                    </a:lnTo>
                    <a:lnTo>
                      <a:pt x="230" y="1323"/>
                    </a:lnTo>
                    <a:lnTo>
                      <a:pt x="150" y="1367"/>
                    </a:lnTo>
                    <a:lnTo>
                      <a:pt x="106" y="1482"/>
                    </a:lnTo>
                    <a:lnTo>
                      <a:pt x="62" y="1562"/>
                    </a:lnTo>
                    <a:lnTo>
                      <a:pt x="0" y="1614"/>
                    </a:lnTo>
                    <a:lnTo>
                      <a:pt x="71" y="3873"/>
                    </a:lnTo>
                    <a:lnTo>
                      <a:pt x="115" y="3909"/>
                    </a:lnTo>
                    <a:lnTo>
                      <a:pt x="194" y="3891"/>
                    </a:lnTo>
                    <a:lnTo>
                      <a:pt x="238" y="3917"/>
                    </a:lnTo>
                    <a:lnTo>
                      <a:pt x="327" y="3909"/>
                    </a:lnTo>
                    <a:lnTo>
                      <a:pt x="335" y="3953"/>
                    </a:lnTo>
                    <a:lnTo>
                      <a:pt x="415" y="3944"/>
                    </a:lnTo>
                    <a:lnTo>
                      <a:pt x="415" y="3979"/>
                    </a:lnTo>
                    <a:lnTo>
                      <a:pt x="503" y="3953"/>
                    </a:lnTo>
                    <a:lnTo>
                      <a:pt x="530" y="3988"/>
                    </a:lnTo>
                    <a:lnTo>
                      <a:pt x="591" y="3935"/>
                    </a:lnTo>
                    <a:lnTo>
                      <a:pt x="582" y="3882"/>
                    </a:lnTo>
                    <a:lnTo>
                      <a:pt x="627" y="3838"/>
                    </a:lnTo>
                    <a:lnTo>
                      <a:pt x="715" y="3865"/>
                    </a:lnTo>
                    <a:lnTo>
                      <a:pt x="741" y="3926"/>
                    </a:lnTo>
                    <a:lnTo>
                      <a:pt x="803" y="3891"/>
                    </a:lnTo>
                    <a:lnTo>
                      <a:pt x="891" y="3873"/>
                    </a:lnTo>
                    <a:lnTo>
                      <a:pt x="935" y="3794"/>
                    </a:lnTo>
                    <a:lnTo>
                      <a:pt x="1015" y="3776"/>
                    </a:lnTo>
                    <a:lnTo>
                      <a:pt x="1024" y="3706"/>
                    </a:lnTo>
                    <a:lnTo>
                      <a:pt x="1015" y="3670"/>
                    </a:lnTo>
                    <a:lnTo>
                      <a:pt x="1059" y="3635"/>
                    </a:lnTo>
                    <a:lnTo>
                      <a:pt x="1006" y="3582"/>
                    </a:lnTo>
                    <a:lnTo>
                      <a:pt x="1059" y="3520"/>
                    </a:lnTo>
                    <a:lnTo>
                      <a:pt x="1112" y="3476"/>
                    </a:lnTo>
                    <a:lnTo>
                      <a:pt x="1183" y="3485"/>
                    </a:lnTo>
                    <a:lnTo>
                      <a:pt x="1174" y="3432"/>
                    </a:lnTo>
                    <a:lnTo>
                      <a:pt x="1191" y="3388"/>
                    </a:lnTo>
                    <a:lnTo>
                      <a:pt x="1138" y="3335"/>
                    </a:lnTo>
                    <a:lnTo>
                      <a:pt x="1191" y="3282"/>
                    </a:lnTo>
                    <a:lnTo>
                      <a:pt x="1262" y="3273"/>
                    </a:lnTo>
                    <a:lnTo>
                      <a:pt x="1315" y="3229"/>
                    </a:lnTo>
                    <a:lnTo>
                      <a:pt x="1359" y="3282"/>
                    </a:lnTo>
                    <a:lnTo>
                      <a:pt x="1412" y="3256"/>
                    </a:lnTo>
                    <a:lnTo>
                      <a:pt x="1394" y="3194"/>
                    </a:lnTo>
                    <a:lnTo>
                      <a:pt x="1465" y="3212"/>
                    </a:lnTo>
                    <a:lnTo>
                      <a:pt x="1491" y="3176"/>
                    </a:lnTo>
                    <a:lnTo>
                      <a:pt x="1500" y="3123"/>
                    </a:lnTo>
                    <a:lnTo>
                      <a:pt x="1553" y="3123"/>
                    </a:lnTo>
                    <a:lnTo>
                      <a:pt x="1580" y="3070"/>
                    </a:lnTo>
                    <a:lnTo>
                      <a:pt x="1641" y="3070"/>
                    </a:lnTo>
                    <a:lnTo>
                      <a:pt x="1641" y="3035"/>
                    </a:lnTo>
                    <a:lnTo>
                      <a:pt x="1739" y="3053"/>
                    </a:lnTo>
                    <a:lnTo>
                      <a:pt x="1809" y="3044"/>
                    </a:lnTo>
                    <a:lnTo>
                      <a:pt x="1809" y="2991"/>
                    </a:lnTo>
                    <a:lnTo>
                      <a:pt x="1818" y="2920"/>
                    </a:lnTo>
                    <a:lnTo>
                      <a:pt x="1853" y="2903"/>
                    </a:lnTo>
                    <a:lnTo>
                      <a:pt x="1906" y="2947"/>
                    </a:lnTo>
                    <a:lnTo>
                      <a:pt x="1959" y="2885"/>
                    </a:lnTo>
                    <a:lnTo>
                      <a:pt x="2030" y="2920"/>
                    </a:lnTo>
                    <a:lnTo>
                      <a:pt x="2100" y="2920"/>
                    </a:lnTo>
                    <a:lnTo>
                      <a:pt x="2180" y="2876"/>
                    </a:lnTo>
                    <a:lnTo>
                      <a:pt x="2224" y="2929"/>
                    </a:lnTo>
                    <a:lnTo>
                      <a:pt x="2277" y="2903"/>
                    </a:lnTo>
                    <a:lnTo>
                      <a:pt x="2303" y="2947"/>
                    </a:lnTo>
                    <a:lnTo>
                      <a:pt x="2365" y="2920"/>
                    </a:lnTo>
                    <a:lnTo>
                      <a:pt x="2427" y="2947"/>
                    </a:lnTo>
                    <a:lnTo>
                      <a:pt x="2471" y="2894"/>
                    </a:lnTo>
                    <a:lnTo>
                      <a:pt x="2542" y="2894"/>
                    </a:lnTo>
                    <a:lnTo>
                      <a:pt x="2630" y="2894"/>
                    </a:lnTo>
                    <a:lnTo>
                      <a:pt x="2674" y="2841"/>
                    </a:lnTo>
                    <a:lnTo>
                      <a:pt x="2736" y="2850"/>
                    </a:lnTo>
                    <a:lnTo>
                      <a:pt x="2762" y="2788"/>
                    </a:lnTo>
                    <a:lnTo>
                      <a:pt x="2850" y="2806"/>
                    </a:lnTo>
                    <a:lnTo>
                      <a:pt x="2912" y="2770"/>
                    </a:lnTo>
                    <a:lnTo>
                      <a:pt x="3142" y="2770"/>
                    </a:lnTo>
                    <a:lnTo>
                      <a:pt x="3124" y="2709"/>
                    </a:lnTo>
                    <a:lnTo>
                      <a:pt x="3212" y="2691"/>
                    </a:lnTo>
                    <a:lnTo>
                      <a:pt x="3265" y="2656"/>
                    </a:lnTo>
                    <a:lnTo>
                      <a:pt x="3256" y="2603"/>
                    </a:lnTo>
                    <a:lnTo>
                      <a:pt x="3345" y="2603"/>
                    </a:lnTo>
                    <a:lnTo>
                      <a:pt x="3353" y="2559"/>
                    </a:lnTo>
                    <a:lnTo>
                      <a:pt x="3406" y="2541"/>
                    </a:lnTo>
                    <a:lnTo>
                      <a:pt x="3477" y="2541"/>
                    </a:lnTo>
                    <a:lnTo>
                      <a:pt x="3530" y="2514"/>
                    </a:lnTo>
                    <a:lnTo>
                      <a:pt x="3592" y="2532"/>
                    </a:lnTo>
                    <a:lnTo>
                      <a:pt x="3654" y="2541"/>
                    </a:lnTo>
                    <a:lnTo>
                      <a:pt x="3724" y="2532"/>
                    </a:lnTo>
                    <a:lnTo>
                      <a:pt x="3812" y="2541"/>
                    </a:lnTo>
                    <a:lnTo>
                      <a:pt x="3865" y="2550"/>
                    </a:lnTo>
                    <a:lnTo>
                      <a:pt x="3971" y="2470"/>
                    </a:lnTo>
                    <a:lnTo>
                      <a:pt x="4051" y="2364"/>
                    </a:lnTo>
                    <a:lnTo>
                      <a:pt x="4033" y="2347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Vichada</a:t>
                </a:r>
              </a:p>
            </p:txBody>
          </p:sp>
          <p:sp>
            <p:nvSpPr>
              <p:cNvPr id="56" name="Freeform 8">
                <a:extLst>
                  <a:ext uri="{FF2B5EF4-FFF2-40B4-BE49-F238E27FC236}">
                    <a16:creationId xmlns:a16="http://schemas.microsoft.com/office/drawing/2014/main" id="{E49A4F77-B20A-4419-B316-727692F467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700" y="268998"/>
                <a:ext cx="1029528" cy="819407"/>
              </a:xfrm>
              <a:custGeom>
                <a:avLst/>
                <a:gdLst>
                  <a:gd name="T0" fmla="*/ 1085 w 2903"/>
                  <a:gd name="T1" fmla="*/ 2188 h 2251"/>
                  <a:gd name="T2" fmla="*/ 1085 w 2903"/>
                  <a:gd name="T3" fmla="*/ 2091 h 2251"/>
                  <a:gd name="T4" fmla="*/ 1164 w 2903"/>
                  <a:gd name="T5" fmla="*/ 1994 h 2251"/>
                  <a:gd name="T6" fmla="*/ 1234 w 2903"/>
                  <a:gd name="T7" fmla="*/ 1844 h 2251"/>
                  <a:gd name="T8" fmla="*/ 1287 w 2903"/>
                  <a:gd name="T9" fmla="*/ 1712 h 2251"/>
                  <a:gd name="T10" fmla="*/ 1340 w 2903"/>
                  <a:gd name="T11" fmla="*/ 1597 h 2251"/>
                  <a:gd name="T12" fmla="*/ 1516 w 2903"/>
                  <a:gd name="T13" fmla="*/ 1465 h 2251"/>
                  <a:gd name="T14" fmla="*/ 1675 w 2903"/>
                  <a:gd name="T15" fmla="*/ 1394 h 2251"/>
                  <a:gd name="T16" fmla="*/ 1834 w 2903"/>
                  <a:gd name="T17" fmla="*/ 1138 h 2251"/>
                  <a:gd name="T18" fmla="*/ 1922 w 2903"/>
                  <a:gd name="T19" fmla="*/ 1006 h 2251"/>
                  <a:gd name="T20" fmla="*/ 1993 w 2903"/>
                  <a:gd name="T21" fmla="*/ 891 h 2251"/>
                  <a:gd name="T22" fmla="*/ 2249 w 2903"/>
                  <a:gd name="T23" fmla="*/ 838 h 2251"/>
                  <a:gd name="T24" fmla="*/ 2478 w 2903"/>
                  <a:gd name="T25" fmla="*/ 759 h 2251"/>
                  <a:gd name="T26" fmla="*/ 2664 w 2903"/>
                  <a:gd name="T27" fmla="*/ 671 h 2251"/>
                  <a:gd name="T28" fmla="*/ 2823 w 2903"/>
                  <a:gd name="T29" fmla="*/ 538 h 2251"/>
                  <a:gd name="T30" fmla="*/ 2893 w 2903"/>
                  <a:gd name="T31" fmla="*/ 406 h 2251"/>
                  <a:gd name="T32" fmla="*/ 2796 w 2903"/>
                  <a:gd name="T33" fmla="*/ 238 h 2251"/>
                  <a:gd name="T34" fmla="*/ 2611 w 2903"/>
                  <a:gd name="T35" fmla="*/ 115 h 2251"/>
                  <a:gd name="T36" fmla="*/ 2364 w 2903"/>
                  <a:gd name="T37" fmla="*/ 18 h 2251"/>
                  <a:gd name="T38" fmla="*/ 2187 w 2903"/>
                  <a:gd name="T39" fmla="*/ 9 h 2251"/>
                  <a:gd name="T40" fmla="*/ 2187 w 2903"/>
                  <a:gd name="T41" fmla="*/ 124 h 2251"/>
                  <a:gd name="T42" fmla="*/ 2055 w 2903"/>
                  <a:gd name="T43" fmla="*/ 168 h 2251"/>
                  <a:gd name="T44" fmla="*/ 2046 w 2903"/>
                  <a:gd name="T45" fmla="*/ 291 h 2251"/>
                  <a:gd name="T46" fmla="*/ 1914 w 2903"/>
                  <a:gd name="T47" fmla="*/ 362 h 2251"/>
                  <a:gd name="T48" fmla="*/ 1799 w 2903"/>
                  <a:gd name="T49" fmla="*/ 282 h 2251"/>
                  <a:gd name="T50" fmla="*/ 1728 w 2903"/>
                  <a:gd name="T51" fmla="*/ 450 h 2251"/>
                  <a:gd name="T52" fmla="*/ 1631 w 2903"/>
                  <a:gd name="T53" fmla="*/ 644 h 2251"/>
                  <a:gd name="T54" fmla="*/ 1472 w 2903"/>
                  <a:gd name="T55" fmla="*/ 724 h 2251"/>
                  <a:gd name="T56" fmla="*/ 1340 w 2903"/>
                  <a:gd name="T57" fmla="*/ 821 h 2251"/>
                  <a:gd name="T58" fmla="*/ 1172 w 2903"/>
                  <a:gd name="T59" fmla="*/ 812 h 2251"/>
                  <a:gd name="T60" fmla="*/ 1041 w 2903"/>
                  <a:gd name="T61" fmla="*/ 856 h 2251"/>
                  <a:gd name="T62" fmla="*/ 873 w 2903"/>
                  <a:gd name="T63" fmla="*/ 962 h 2251"/>
                  <a:gd name="T64" fmla="*/ 732 w 2903"/>
                  <a:gd name="T65" fmla="*/ 1068 h 2251"/>
                  <a:gd name="T66" fmla="*/ 661 w 2903"/>
                  <a:gd name="T67" fmla="*/ 1174 h 2251"/>
                  <a:gd name="T68" fmla="*/ 511 w 2903"/>
                  <a:gd name="T69" fmla="*/ 1253 h 2251"/>
                  <a:gd name="T70" fmla="*/ 353 w 2903"/>
                  <a:gd name="T71" fmla="*/ 1324 h 2251"/>
                  <a:gd name="T72" fmla="*/ 114 w 2903"/>
                  <a:gd name="T73" fmla="*/ 1332 h 2251"/>
                  <a:gd name="T74" fmla="*/ 17 w 2903"/>
                  <a:gd name="T75" fmla="*/ 1474 h 2251"/>
                  <a:gd name="T76" fmla="*/ 0 w 2903"/>
                  <a:gd name="T77" fmla="*/ 1668 h 2251"/>
                  <a:gd name="T78" fmla="*/ 70 w 2903"/>
                  <a:gd name="T79" fmla="*/ 1765 h 2251"/>
                  <a:gd name="T80" fmla="*/ 176 w 2903"/>
                  <a:gd name="T81" fmla="*/ 1800 h 2251"/>
                  <a:gd name="T82" fmla="*/ 414 w 2903"/>
                  <a:gd name="T83" fmla="*/ 1765 h 2251"/>
                  <a:gd name="T84" fmla="*/ 467 w 2903"/>
                  <a:gd name="T85" fmla="*/ 1844 h 2251"/>
                  <a:gd name="T86" fmla="*/ 556 w 2903"/>
                  <a:gd name="T87" fmla="*/ 1879 h 2251"/>
                  <a:gd name="T88" fmla="*/ 661 w 2903"/>
                  <a:gd name="T89" fmla="*/ 1959 h 2251"/>
                  <a:gd name="T90" fmla="*/ 688 w 2903"/>
                  <a:gd name="T91" fmla="*/ 2074 h 2251"/>
                  <a:gd name="T92" fmla="*/ 591 w 2903"/>
                  <a:gd name="T93" fmla="*/ 2188 h 2251"/>
                  <a:gd name="T94" fmla="*/ 661 w 2903"/>
                  <a:gd name="T95" fmla="*/ 2250 h 2251"/>
                  <a:gd name="T96" fmla="*/ 812 w 2903"/>
                  <a:gd name="T97" fmla="*/ 2215 h 2251"/>
                  <a:gd name="T98" fmla="*/ 953 w 2903"/>
                  <a:gd name="T99" fmla="*/ 2224 h 2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903" h="2251">
                    <a:moveTo>
                      <a:pt x="1032" y="2241"/>
                    </a:moveTo>
                    <a:lnTo>
                      <a:pt x="1085" y="2188"/>
                    </a:lnTo>
                    <a:lnTo>
                      <a:pt x="1085" y="2144"/>
                    </a:lnTo>
                    <a:lnTo>
                      <a:pt x="1085" y="2091"/>
                    </a:lnTo>
                    <a:lnTo>
                      <a:pt x="1129" y="2047"/>
                    </a:lnTo>
                    <a:lnTo>
                      <a:pt x="1164" y="1994"/>
                    </a:lnTo>
                    <a:lnTo>
                      <a:pt x="1190" y="1941"/>
                    </a:lnTo>
                    <a:lnTo>
                      <a:pt x="1234" y="1844"/>
                    </a:lnTo>
                    <a:lnTo>
                      <a:pt x="1261" y="1774"/>
                    </a:lnTo>
                    <a:lnTo>
                      <a:pt x="1287" y="1712"/>
                    </a:lnTo>
                    <a:lnTo>
                      <a:pt x="1340" y="1659"/>
                    </a:lnTo>
                    <a:lnTo>
                      <a:pt x="1340" y="1597"/>
                    </a:lnTo>
                    <a:lnTo>
                      <a:pt x="1428" y="1527"/>
                    </a:lnTo>
                    <a:lnTo>
                      <a:pt x="1516" y="1465"/>
                    </a:lnTo>
                    <a:lnTo>
                      <a:pt x="1622" y="1447"/>
                    </a:lnTo>
                    <a:lnTo>
                      <a:pt x="1675" y="1394"/>
                    </a:lnTo>
                    <a:lnTo>
                      <a:pt x="1728" y="1315"/>
                    </a:lnTo>
                    <a:lnTo>
                      <a:pt x="1834" y="1138"/>
                    </a:lnTo>
                    <a:lnTo>
                      <a:pt x="1869" y="1076"/>
                    </a:lnTo>
                    <a:lnTo>
                      <a:pt x="1922" y="1006"/>
                    </a:lnTo>
                    <a:lnTo>
                      <a:pt x="1940" y="953"/>
                    </a:lnTo>
                    <a:lnTo>
                      <a:pt x="1993" y="891"/>
                    </a:lnTo>
                    <a:lnTo>
                      <a:pt x="2090" y="865"/>
                    </a:lnTo>
                    <a:lnTo>
                      <a:pt x="2249" y="838"/>
                    </a:lnTo>
                    <a:lnTo>
                      <a:pt x="2337" y="794"/>
                    </a:lnTo>
                    <a:lnTo>
                      <a:pt x="2478" y="759"/>
                    </a:lnTo>
                    <a:lnTo>
                      <a:pt x="2567" y="732"/>
                    </a:lnTo>
                    <a:lnTo>
                      <a:pt x="2664" y="671"/>
                    </a:lnTo>
                    <a:lnTo>
                      <a:pt x="2708" y="591"/>
                    </a:lnTo>
                    <a:lnTo>
                      <a:pt x="2823" y="538"/>
                    </a:lnTo>
                    <a:lnTo>
                      <a:pt x="2902" y="476"/>
                    </a:lnTo>
                    <a:lnTo>
                      <a:pt x="2893" y="406"/>
                    </a:lnTo>
                    <a:lnTo>
                      <a:pt x="2840" y="309"/>
                    </a:lnTo>
                    <a:lnTo>
                      <a:pt x="2796" y="238"/>
                    </a:lnTo>
                    <a:lnTo>
                      <a:pt x="2717" y="168"/>
                    </a:lnTo>
                    <a:lnTo>
                      <a:pt x="2611" y="115"/>
                    </a:lnTo>
                    <a:lnTo>
                      <a:pt x="2478" y="71"/>
                    </a:lnTo>
                    <a:lnTo>
                      <a:pt x="2364" y="18"/>
                    </a:lnTo>
                    <a:lnTo>
                      <a:pt x="2284" y="0"/>
                    </a:lnTo>
                    <a:lnTo>
                      <a:pt x="2187" y="9"/>
                    </a:lnTo>
                    <a:lnTo>
                      <a:pt x="2134" y="62"/>
                    </a:lnTo>
                    <a:lnTo>
                      <a:pt x="2187" y="124"/>
                    </a:lnTo>
                    <a:lnTo>
                      <a:pt x="2161" y="185"/>
                    </a:lnTo>
                    <a:lnTo>
                      <a:pt x="2055" y="168"/>
                    </a:lnTo>
                    <a:lnTo>
                      <a:pt x="1993" y="212"/>
                    </a:lnTo>
                    <a:lnTo>
                      <a:pt x="2046" y="291"/>
                    </a:lnTo>
                    <a:lnTo>
                      <a:pt x="2020" y="353"/>
                    </a:lnTo>
                    <a:lnTo>
                      <a:pt x="1914" y="362"/>
                    </a:lnTo>
                    <a:lnTo>
                      <a:pt x="1869" y="291"/>
                    </a:lnTo>
                    <a:lnTo>
                      <a:pt x="1799" y="282"/>
                    </a:lnTo>
                    <a:lnTo>
                      <a:pt x="1737" y="309"/>
                    </a:lnTo>
                    <a:lnTo>
                      <a:pt x="1728" y="450"/>
                    </a:lnTo>
                    <a:lnTo>
                      <a:pt x="1667" y="574"/>
                    </a:lnTo>
                    <a:lnTo>
                      <a:pt x="1631" y="644"/>
                    </a:lnTo>
                    <a:lnTo>
                      <a:pt x="1534" y="688"/>
                    </a:lnTo>
                    <a:lnTo>
                      <a:pt x="1472" y="724"/>
                    </a:lnTo>
                    <a:lnTo>
                      <a:pt x="1437" y="776"/>
                    </a:lnTo>
                    <a:lnTo>
                      <a:pt x="1340" y="821"/>
                    </a:lnTo>
                    <a:lnTo>
                      <a:pt x="1243" y="803"/>
                    </a:lnTo>
                    <a:lnTo>
                      <a:pt x="1172" y="812"/>
                    </a:lnTo>
                    <a:lnTo>
                      <a:pt x="1120" y="847"/>
                    </a:lnTo>
                    <a:lnTo>
                      <a:pt x="1041" y="856"/>
                    </a:lnTo>
                    <a:lnTo>
                      <a:pt x="953" y="909"/>
                    </a:lnTo>
                    <a:lnTo>
                      <a:pt x="873" y="962"/>
                    </a:lnTo>
                    <a:lnTo>
                      <a:pt x="820" y="1041"/>
                    </a:lnTo>
                    <a:lnTo>
                      <a:pt x="732" y="1068"/>
                    </a:lnTo>
                    <a:lnTo>
                      <a:pt x="661" y="1112"/>
                    </a:lnTo>
                    <a:lnTo>
                      <a:pt x="661" y="1174"/>
                    </a:lnTo>
                    <a:lnTo>
                      <a:pt x="564" y="1191"/>
                    </a:lnTo>
                    <a:lnTo>
                      <a:pt x="511" y="1253"/>
                    </a:lnTo>
                    <a:lnTo>
                      <a:pt x="441" y="1306"/>
                    </a:lnTo>
                    <a:lnTo>
                      <a:pt x="353" y="1324"/>
                    </a:lnTo>
                    <a:lnTo>
                      <a:pt x="211" y="1324"/>
                    </a:lnTo>
                    <a:lnTo>
                      <a:pt x="114" y="1332"/>
                    </a:lnTo>
                    <a:lnTo>
                      <a:pt x="97" y="1394"/>
                    </a:lnTo>
                    <a:lnTo>
                      <a:pt x="17" y="1474"/>
                    </a:lnTo>
                    <a:lnTo>
                      <a:pt x="8" y="1571"/>
                    </a:lnTo>
                    <a:lnTo>
                      <a:pt x="0" y="1668"/>
                    </a:lnTo>
                    <a:lnTo>
                      <a:pt x="26" y="1729"/>
                    </a:lnTo>
                    <a:lnTo>
                      <a:pt x="70" y="1765"/>
                    </a:lnTo>
                    <a:lnTo>
                      <a:pt x="61" y="1809"/>
                    </a:lnTo>
                    <a:lnTo>
                      <a:pt x="176" y="1800"/>
                    </a:lnTo>
                    <a:lnTo>
                      <a:pt x="300" y="1765"/>
                    </a:lnTo>
                    <a:lnTo>
                      <a:pt x="414" y="1765"/>
                    </a:lnTo>
                    <a:lnTo>
                      <a:pt x="476" y="1774"/>
                    </a:lnTo>
                    <a:lnTo>
                      <a:pt x="467" y="1844"/>
                    </a:lnTo>
                    <a:lnTo>
                      <a:pt x="450" y="1915"/>
                    </a:lnTo>
                    <a:lnTo>
                      <a:pt x="556" y="1879"/>
                    </a:lnTo>
                    <a:lnTo>
                      <a:pt x="600" y="1941"/>
                    </a:lnTo>
                    <a:lnTo>
                      <a:pt x="661" y="1959"/>
                    </a:lnTo>
                    <a:lnTo>
                      <a:pt x="706" y="2012"/>
                    </a:lnTo>
                    <a:lnTo>
                      <a:pt x="688" y="2074"/>
                    </a:lnTo>
                    <a:lnTo>
                      <a:pt x="644" y="2118"/>
                    </a:lnTo>
                    <a:lnTo>
                      <a:pt x="591" y="2188"/>
                    </a:lnTo>
                    <a:lnTo>
                      <a:pt x="653" y="2206"/>
                    </a:lnTo>
                    <a:lnTo>
                      <a:pt x="661" y="2250"/>
                    </a:lnTo>
                    <a:lnTo>
                      <a:pt x="732" y="2215"/>
                    </a:lnTo>
                    <a:lnTo>
                      <a:pt x="812" y="2215"/>
                    </a:lnTo>
                    <a:lnTo>
                      <a:pt x="864" y="2232"/>
                    </a:lnTo>
                    <a:lnTo>
                      <a:pt x="953" y="2224"/>
                    </a:lnTo>
                    <a:lnTo>
                      <a:pt x="1032" y="2241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La Guajira</a:t>
                </a: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2ED8D61C-00FB-45E3-B0A0-441687B0F8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7330" y="911670"/>
                <a:ext cx="544492" cy="1259637"/>
              </a:xfrm>
              <a:custGeom>
                <a:avLst/>
                <a:gdLst>
                  <a:gd name="T0" fmla="*/ 423 w 1536"/>
                  <a:gd name="T1" fmla="*/ 1923 h 3459"/>
                  <a:gd name="T2" fmla="*/ 335 w 1536"/>
                  <a:gd name="T3" fmla="*/ 1809 h 3459"/>
                  <a:gd name="T4" fmla="*/ 238 w 1536"/>
                  <a:gd name="T5" fmla="*/ 1747 h 3459"/>
                  <a:gd name="T6" fmla="*/ 150 w 1536"/>
                  <a:gd name="T7" fmla="*/ 1553 h 3459"/>
                  <a:gd name="T8" fmla="*/ 70 w 1536"/>
                  <a:gd name="T9" fmla="*/ 1464 h 3459"/>
                  <a:gd name="T10" fmla="*/ 264 w 1536"/>
                  <a:gd name="T11" fmla="*/ 1385 h 3459"/>
                  <a:gd name="T12" fmla="*/ 432 w 1536"/>
                  <a:gd name="T13" fmla="*/ 1323 h 3459"/>
                  <a:gd name="T14" fmla="*/ 264 w 1536"/>
                  <a:gd name="T15" fmla="*/ 1085 h 3459"/>
                  <a:gd name="T16" fmla="*/ 70 w 1536"/>
                  <a:gd name="T17" fmla="*/ 856 h 3459"/>
                  <a:gd name="T18" fmla="*/ 167 w 1536"/>
                  <a:gd name="T19" fmla="*/ 644 h 3459"/>
                  <a:gd name="T20" fmla="*/ 370 w 1536"/>
                  <a:gd name="T21" fmla="*/ 494 h 3459"/>
                  <a:gd name="T22" fmla="*/ 538 w 1536"/>
                  <a:gd name="T23" fmla="*/ 379 h 3459"/>
                  <a:gd name="T24" fmla="*/ 582 w 1536"/>
                  <a:gd name="T25" fmla="*/ 212 h 3459"/>
                  <a:gd name="T26" fmla="*/ 520 w 1536"/>
                  <a:gd name="T27" fmla="*/ 88 h 3459"/>
                  <a:gd name="T28" fmla="*/ 803 w 1536"/>
                  <a:gd name="T29" fmla="*/ 0 h 3459"/>
                  <a:gd name="T30" fmla="*/ 970 w 1536"/>
                  <a:gd name="T31" fmla="*/ 79 h 3459"/>
                  <a:gd name="T32" fmla="*/ 1103 w 1536"/>
                  <a:gd name="T33" fmla="*/ 176 h 3459"/>
                  <a:gd name="T34" fmla="*/ 1191 w 1536"/>
                  <a:gd name="T35" fmla="*/ 309 h 3459"/>
                  <a:gd name="T36" fmla="*/ 1156 w 1536"/>
                  <a:gd name="T37" fmla="*/ 441 h 3459"/>
                  <a:gd name="T38" fmla="*/ 1315 w 1536"/>
                  <a:gd name="T39" fmla="*/ 450 h 3459"/>
                  <a:gd name="T40" fmla="*/ 1535 w 1536"/>
                  <a:gd name="T41" fmla="*/ 476 h 3459"/>
                  <a:gd name="T42" fmla="*/ 1420 w 1536"/>
                  <a:gd name="T43" fmla="*/ 653 h 3459"/>
                  <a:gd name="T44" fmla="*/ 1376 w 1536"/>
                  <a:gd name="T45" fmla="*/ 935 h 3459"/>
                  <a:gd name="T46" fmla="*/ 1385 w 1536"/>
                  <a:gd name="T47" fmla="*/ 1138 h 3459"/>
                  <a:gd name="T48" fmla="*/ 1253 w 1536"/>
                  <a:gd name="T49" fmla="*/ 1376 h 3459"/>
                  <a:gd name="T50" fmla="*/ 1059 w 1536"/>
                  <a:gd name="T51" fmla="*/ 1606 h 3459"/>
                  <a:gd name="T52" fmla="*/ 979 w 1536"/>
                  <a:gd name="T53" fmla="*/ 1809 h 3459"/>
                  <a:gd name="T54" fmla="*/ 891 w 1536"/>
                  <a:gd name="T55" fmla="*/ 1888 h 3459"/>
                  <a:gd name="T56" fmla="*/ 882 w 1536"/>
                  <a:gd name="T57" fmla="*/ 2109 h 3459"/>
                  <a:gd name="T58" fmla="*/ 856 w 1536"/>
                  <a:gd name="T59" fmla="*/ 2267 h 3459"/>
                  <a:gd name="T60" fmla="*/ 785 w 1536"/>
                  <a:gd name="T61" fmla="*/ 2409 h 3459"/>
                  <a:gd name="T62" fmla="*/ 820 w 1536"/>
                  <a:gd name="T63" fmla="*/ 2567 h 3459"/>
                  <a:gd name="T64" fmla="*/ 900 w 1536"/>
                  <a:gd name="T65" fmla="*/ 2726 h 3459"/>
                  <a:gd name="T66" fmla="*/ 1014 w 1536"/>
                  <a:gd name="T67" fmla="*/ 2629 h 3459"/>
                  <a:gd name="T68" fmla="*/ 944 w 1536"/>
                  <a:gd name="T69" fmla="*/ 2903 h 3459"/>
                  <a:gd name="T70" fmla="*/ 1067 w 1536"/>
                  <a:gd name="T71" fmla="*/ 3106 h 3459"/>
                  <a:gd name="T72" fmla="*/ 1023 w 1536"/>
                  <a:gd name="T73" fmla="*/ 3272 h 3459"/>
                  <a:gd name="T74" fmla="*/ 900 w 1536"/>
                  <a:gd name="T75" fmla="*/ 3431 h 3459"/>
                  <a:gd name="T76" fmla="*/ 714 w 1536"/>
                  <a:gd name="T77" fmla="*/ 3387 h 3459"/>
                  <a:gd name="T78" fmla="*/ 529 w 1536"/>
                  <a:gd name="T79" fmla="*/ 3334 h 3459"/>
                  <a:gd name="T80" fmla="*/ 617 w 1536"/>
                  <a:gd name="T81" fmla="*/ 3167 h 3459"/>
                  <a:gd name="T82" fmla="*/ 503 w 1536"/>
                  <a:gd name="T83" fmla="*/ 2938 h 3459"/>
                  <a:gd name="T84" fmla="*/ 503 w 1536"/>
                  <a:gd name="T85" fmla="*/ 2576 h 3459"/>
                  <a:gd name="T86" fmla="*/ 450 w 1536"/>
                  <a:gd name="T87" fmla="*/ 2338 h 3459"/>
                  <a:gd name="T88" fmla="*/ 344 w 1536"/>
                  <a:gd name="T89" fmla="*/ 2126 h 3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36" h="3459">
                    <a:moveTo>
                      <a:pt x="370" y="2047"/>
                    </a:moveTo>
                    <a:lnTo>
                      <a:pt x="406" y="1985"/>
                    </a:lnTo>
                    <a:lnTo>
                      <a:pt x="423" y="1923"/>
                    </a:lnTo>
                    <a:lnTo>
                      <a:pt x="370" y="1923"/>
                    </a:lnTo>
                    <a:lnTo>
                      <a:pt x="344" y="1862"/>
                    </a:lnTo>
                    <a:lnTo>
                      <a:pt x="335" y="1809"/>
                    </a:lnTo>
                    <a:lnTo>
                      <a:pt x="291" y="1809"/>
                    </a:lnTo>
                    <a:lnTo>
                      <a:pt x="229" y="1809"/>
                    </a:lnTo>
                    <a:lnTo>
                      <a:pt x="238" y="1747"/>
                    </a:lnTo>
                    <a:lnTo>
                      <a:pt x="247" y="1685"/>
                    </a:lnTo>
                    <a:lnTo>
                      <a:pt x="203" y="1615"/>
                    </a:lnTo>
                    <a:lnTo>
                      <a:pt x="150" y="1553"/>
                    </a:lnTo>
                    <a:lnTo>
                      <a:pt x="70" y="1526"/>
                    </a:lnTo>
                    <a:lnTo>
                      <a:pt x="0" y="1491"/>
                    </a:lnTo>
                    <a:lnTo>
                      <a:pt x="70" y="1464"/>
                    </a:lnTo>
                    <a:lnTo>
                      <a:pt x="79" y="1394"/>
                    </a:lnTo>
                    <a:lnTo>
                      <a:pt x="132" y="1376"/>
                    </a:lnTo>
                    <a:lnTo>
                      <a:pt x="264" y="1385"/>
                    </a:lnTo>
                    <a:lnTo>
                      <a:pt x="335" y="1376"/>
                    </a:lnTo>
                    <a:lnTo>
                      <a:pt x="432" y="1385"/>
                    </a:lnTo>
                    <a:lnTo>
                      <a:pt x="432" y="1323"/>
                    </a:lnTo>
                    <a:lnTo>
                      <a:pt x="406" y="1253"/>
                    </a:lnTo>
                    <a:lnTo>
                      <a:pt x="353" y="1164"/>
                    </a:lnTo>
                    <a:lnTo>
                      <a:pt x="264" y="1085"/>
                    </a:lnTo>
                    <a:lnTo>
                      <a:pt x="167" y="1014"/>
                    </a:lnTo>
                    <a:lnTo>
                      <a:pt x="88" y="935"/>
                    </a:lnTo>
                    <a:lnTo>
                      <a:pt x="70" y="856"/>
                    </a:lnTo>
                    <a:lnTo>
                      <a:pt x="70" y="750"/>
                    </a:lnTo>
                    <a:lnTo>
                      <a:pt x="114" y="688"/>
                    </a:lnTo>
                    <a:lnTo>
                      <a:pt x="167" y="644"/>
                    </a:lnTo>
                    <a:lnTo>
                      <a:pt x="194" y="573"/>
                    </a:lnTo>
                    <a:lnTo>
                      <a:pt x="273" y="503"/>
                    </a:lnTo>
                    <a:lnTo>
                      <a:pt x="370" y="494"/>
                    </a:lnTo>
                    <a:lnTo>
                      <a:pt x="450" y="459"/>
                    </a:lnTo>
                    <a:lnTo>
                      <a:pt x="520" y="441"/>
                    </a:lnTo>
                    <a:lnTo>
                      <a:pt x="538" y="379"/>
                    </a:lnTo>
                    <a:lnTo>
                      <a:pt x="609" y="353"/>
                    </a:lnTo>
                    <a:lnTo>
                      <a:pt x="600" y="273"/>
                    </a:lnTo>
                    <a:lnTo>
                      <a:pt x="582" y="212"/>
                    </a:lnTo>
                    <a:lnTo>
                      <a:pt x="635" y="132"/>
                    </a:lnTo>
                    <a:lnTo>
                      <a:pt x="564" y="88"/>
                    </a:lnTo>
                    <a:lnTo>
                      <a:pt x="520" y="88"/>
                    </a:lnTo>
                    <a:lnTo>
                      <a:pt x="564" y="44"/>
                    </a:lnTo>
                    <a:lnTo>
                      <a:pt x="679" y="35"/>
                    </a:lnTo>
                    <a:lnTo>
                      <a:pt x="803" y="0"/>
                    </a:lnTo>
                    <a:lnTo>
                      <a:pt x="917" y="0"/>
                    </a:lnTo>
                    <a:lnTo>
                      <a:pt x="979" y="9"/>
                    </a:lnTo>
                    <a:lnTo>
                      <a:pt x="970" y="79"/>
                    </a:lnTo>
                    <a:lnTo>
                      <a:pt x="953" y="150"/>
                    </a:lnTo>
                    <a:lnTo>
                      <a:pt x="1059" y="114"/>
                    </a:lnTo>
                    <a:lnTo>
                      <a:pt x="1103" y="176"/>
                    </a:lnTo>
                    <a:lnTo>
                      <a:pt x="1164" y="194"/>
                    </a:lnTo>
                    <a:lnTo>
                      <a:pt x="1209" y="247"/>
                    </a:lnTo>
                    <a:lnTo>
                      <a:pt x="1191" y="309"/>
                    </a:lnTo>
                    <a:lnTo>
                      <a:pt x="1147" y="353"/>
                    </a:lnTo>
                    <a:lnTo>
                      <a:pt x="1094" y="423"/>
                    </a:lnTo>
                    <a:lnTo>
                      <a:pt x="1156" y="441"/>
                    </a:lnTo>
                    <a:lnTo>
                      <a:pt x="1164" y="485"/>
                    </a:lnTo>
                    <a:lnTo>
                      <a:pt x="1235" y="450"/>
                    </a:lnTo>
                    <a:lnTo>
                      <a:pt x="1315" y="450"/>
                    </a:lnTo>
                    <a:lnTo>
                      <a:pt x="1367" y="467"/>
                    </a:lnTo>
                    <a:lnTo>
                      <a:pt x="1456" y="459"/>
                    </a:lnTo>
                    <a:lnTo>
                      <a:pt x="1535" y="476"/>
                    </a:lnTo>
                    <a:lnTo>
                      <a:pt x="1517" y="529"/>
                    </a:lnTo>
                    <a:lnTo>
                      <a:pt x="1456" y="582"/>
                    </a:lnTo>
                    <a:lnTo>
                      <a:pt x="1420" y="653"/>
                    </a:lnTo>
                    <a:lnTo>
                      <a:pt x="1429" y="732"/>
                    </a:lnTo>
                    <a:lnTo>
                      <a:pt x="1420" y="820"/>
                    </a:lnTo>
                    <a:lnTo>
                      <a:pt x="1376" y="935"/>
                    </a:lnTo>
                    <a:lnTo>
                      <a:pt x="1359" y="1014"/>
                    </a:lnTo>
                    <a:lnTo>
                      <a:pt x="1438" y="1067"/>
                    </a:lnTo>
                    <a:lnTo>
                      <a:pt x="1385" y="1138"/>
                    </a:lnTo>
                    <a:lnTo>
                      <a:pt x="1350" y="1191"/>
                    </a:lnTo>
                    <a:lnTo>
                      <a:pt x="1323" y="1279"/>
                    </a:lnTo>
                    <a:lnTo>
                      <a:pt x="1253" y="1376"/>
                    </a:lnTo>
                    <a:lnTo>
                      <a:pt x="1164" y="1420"/>
                    </a:lnTo>
                    <a:lnTo>
                      <a:pt x="1103" y="1500"/>
                    </a:lnTo>
                    <a:lnTo>
                      <a:pt x="1059" y="1606"/>
                    </a:lnTo>
                    <a:lnTo>
                      <a:pt x="1023" y="1694"/>
                    </a:lnTo>
                    <a:lnTo>
                      <a:pt x="1023" y="1747"/>
                    </a:lnTo>
                    <a:lnTo>
                      <a:pt x="979" y="1809"/>
                    </a:lnTo>
                    <a:lnTo>
                      <a:pt x="926" y="1826"/>
                    </a:lnTo>
                    <a:lnTo>
                      <a:pt x="882" y="1826"/>
                    </a:lnTo>
                    <a:lnTo>
                      <a:pt x="891" y="1888"/>
                    </a:lnTo>
                    <a:lnTo>
                      <a:pt x="891" y="1976"/>
                    </a:lnTo>
                    <a:lnTo>
                      <a:pt x="873" y="2029"/>
                    </a:lnTo>
                    <a:lnTo>
                      <a:pt x="882" y="2109"/>
                    </a:lnTo>
                    <a:lnTo>
                      <a:pt x="891" y="2170"/>
                    </a:lnTo>
                    <a:lnTo>
                      <a:pt x="900" y="2241"/>
                    </a:lnTo>
                    <a:lnTo>
                      <a:pt x="856" y="2267"/>
                    </a:lnTo>
                    <a:lnTo>
                      <a:pt x="856" y="2312"/>
                    </a:lnTo>
                    <a:lnTo>
                      <a:pt x="820" y="2356"/>
                    </a:lnTo>
                    <a:lnTo>
                      <a:pt x="785" y="2409"/>
                    </a:lnTo>
                    <a:lnTo>
                      <a:pt x="767" y="2479"/>
                    </a:lnTo>
                    <a:lnTo>
                      <a:pt x="785" y="2523"/>
                    </a:lnTo>
                    <a:lnTo>
                      <a:pt x="820" y="2567"/>
                    </a:lnTo>
                    <a:lnTo>
                      <a:pt x="847" y="2620"/>
                    </a:lnTo>
                    <a:lnTo>
                      <a:pt x="838" y="2700"/>
                    </a:lnTo>
                    <a:lnTo>
                      <a:pt x="900" y="2726"/>
                    </a:lnTo>
                    <a:lnTo>
                      <a:pt x="917" y="2656"/>
                    </a:lnTo>
                    <a:lnTo>
                      <a:pt x="953" y="2585"/>
                    </a:lnTo>
                    <a:lnTo>
                      <a:pt x="1014" y="2629"/>
                    </a:lnTo>
                    <a:lnTo>
                      <a:pt x="997" y="2735"/>
                    </a:lnTo>
                    <a:lnTo>
                      <a:pt x="953" y="2815"/>
                    </a:lnTo>
                    <a:lnTo>
                      <a:pt x="944" y="2903"/>
                    </a:lnTo>
                    <a:lnTo>
                      <a:pt x="944" y="2973"/>
                    </a:lnTo>
                    <a:lnTo>
                      <a:pt x="988" y="3035"/>
                    </a:lnTo>
                    <a:lnTo>
                      <a:pt x="1067" y="3106"/>
                    </a:lnTo>
                    <a:lnTo>
                      <a:pt x="1067" y="3176"/>
                    </a:lnTo>
                    <a:lnTo>
                      <a:pt x="1014" y="3194"/>
                    </a:lnTo>
                    <a:lnTo>
                      <a:pt x="1023" y="3272"/>
                    </a:lnTo>
                    <a:lnTo>
                      <a:pt x="1006" y="3325"/>
                    </a:lnTo>
                    <a:lnTo>
                      <a:pt x="935" y="3387"/>
                    </a:lnTo>
                    <a:lnTo>
                      <a:pt x="900" y="3431"/>
                    </a:lnTo>
                    <a:lnTo>
                      <a:pt x="847" y="3458"/>
                    </a:lnTo>
                    <a:lnTo>
                      <a:pt x="776" y="3414"/>
                    </a:lnTo>
                    <a:lnTo>
                      <a:pt x="714" y="3387"/>
                    </a:lnTo>
                    <a:lnTo>
                      <a:pt x="661" y="3387"/>
                    </a:lnTo>
                    <a:lnTo>
                      <a:pt x="564" y="3387"/>
                    </a:lnTo>
                    <a:lnTo>
                      <a:pt x="529" y="3334"/>
                    </a:lnTo>
                    <a:lnTo>
                      <a:pt x="538" y="3264"/>
                    </a:lnTo>
                    <a:lnTo>
                      <a:pt x="609" y="3229"/>
                    </a:lnTo>
                    <a:lnTo>
                      <a:pt x="617" y="3167"/>
                    </a:lnTo>
                    <a:lnTo>
                      <a:pt x="556" y="3097"/>
                    </a:lnTo>
                    <a:lnTo>
                      <a:pt x="511" y="3000"/>
                    </a:lnTo>
                    <a:lnTo>
                      <a:pt x="503" y="2938"/>
                    </a:lnTo>
                    <a:lnTo>
                      <a:pt x="503" y="2841"/>
                    </a:lnTo>
                    <a:lnTo>
                      <a:pt x="520" y="2726"/>
                    </a:lnTo>
                    <a:lnTo>
                      <a:pt x="503" y="2576"/>
                    </a:lnTo>
                    <a:lnTo>
                      <a:pt x="459" y="2479"/>
                    </a:lnTo>
                    <a:lnTo>
                      <a:pt x="441" y="2400"/>
                    </a:lnTo>
                    <a:lnTo>
                      <a:pt x="450" y="2338"/>
                    </a:lnTo>
                    <a:lnTo>
                      <a:pt x="459" y="2250"/>
                    </a:lnTo>
                    <a:lnTo>
                      <a:pt x="432" y="2197"/>
                    </a:lnTo>
                    <a:lnTo>
                      <a:pt x="344" y="2126"/>
                    </a:lnTo>
                    <a:lnTo>
                      <a:pt x="370" y="2047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Cesar</a:t>
                </a:r>
              </a:p>
            </p:txBody>
          </p:sp>
          <p:sp>
            <p:nvSpPr>
              <p:cNvPr id="58" name="Freeform 12">
                <a:extLst>
                  <a:ext uri="{FF2B5EF4-FFF2-40B4-BE49-F238E27FC236}">
                    <a16:creationId xmlns:a16="http://schemas.microsoft.com/office/drawing/2014/main" id="{CFEA5776-FF3C-4641-9A41-EE54F6F05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159" y="992004"/>
                <a:ext cx="771363" cy="1457258"/>
              </a:xfrm>
              <a:custGeom>
                <a:avLst/>
                <a:gdLst>
                  <a:gd name="T0" fmla="*/ 62 w 2172"/>
                  <a:gd name="T1" fmla="*/ 142 h 3998"/>
                  <a:gd name="T2" fmla="*/ 0 w 2172"/>
                  <a:gd name="T3" fmla="*/ 362 h 3998"/>
                  <a:gd name="T4" fmla="*/ 27 w 2172"/>
                  <a:gd name="T5" fmla="*/ 530 h 3998"/>
                  <a:gd name="T6" fmla="*/ 159 w 2172"/>
                  <a:gd name="T7" fmla="*/ 706 h 3998"/>
                  <a:gd name="T8" fmla="*/ 80 w 2172"/>
                  <a:gd name="T9" fmla="*/ 874 h 3998"/>
                  <a:gd name="T10" fmla="*/ 239 w 2172"/>
                  <a:gd name="T11" fmla="*/ 953 h 3998"/>
                  <a:gd name="T12" fmla="*/ 203 w 2172"/>
                  <a:gd name="T13" fmla="*/ 1165 h 3998"/>
                  <a:gd name="T14" fmla="*/ 397 w 2172"/>
                  <a:gd name="T15" fmla="*/ 1130 h 3998"/>
                  <a:gd name="T16" fmla="*/ 574 w 2172"/>
                  <a:gd name="T17" fmla="*/ 1236 h 3998"/>
                  <a:gd name="T18" fmla="*/ 768 w 2172"/>
                  <a:gd name="T19" fmla="*/ 1377 h 3998"/>
                  <a:gd name="T20" fmla="*/ 795 w 2172"/>
                  <a:gd name="T21" fmla="*/ 1624 h 3998"/>
                  <a:gd name="T22" fmla="*/ 962 w 2172"/>
                  <a:gd name="T23" fmla="*/ 1800 h 3998"/>
                  <a:gd name="T24" fmla="*/ 1148 w 2172"/>
                  <a:gd name="T25" fmla="*/ 1950 h 3998"/>
                  <a:gd name="T26" fmla="*/ 1121 w 2172"/>
                  <a:gd name="T27" fmla="*/ 2092 h 3998"/>
                  <a:gd name="T28" fmla="*/ 1183 w 2172"/>
                  <a:gd name="T29" fmla="*/ 2321 h 3998"/>
                  <a:gd name="T30" fmla="*/ 1165 w 2172"/>
                  <a:gd name="T31" fmla="*/ 2497 h 3998"/>
                  <a:gd name="T32" fmla="*/ 1051 w 2172"/>
                  <a:gd name="T33" fmla="*/ 2595 h 3998"/>
                  <a:gd name="T34" fmla="*/ 909 w 2172"/>
                  <a:gd name="T35" fmla="*/ 2709 h 3998"/>
                  <a:gd name="T36" fmla="*/ 1192 w 2172"/>
                  <a:gd name="T37" fmla="*/ 2903 h 3998"/>
                  <a:gd name="T38" fmla="*/ 1262 w 2172"/>
                  <a:gd name="T39" fmla="*/ 3132 h 3998"/>
                  <a:gd name="T40" fmla="*/ 1324 w 2172"/>
                  <a:gd name="T41" fmla="*/ 3282 h 3998"/>
                  <a:gd name="T42" fmla="*/ 1218 w 2172"/>
                  <a:gd name="T43" fmla="*/ 3423 h 3998"/>
                  <a:gd name="T44" fmla="*/ 1271 w 2172"/>
                  <a:gd name="T45" fmla="*/ 3591 h 3998"/>
                  <a:gd name="T46" fmla="*/ 1412 w 2172"/>
                  <a:gd name="T47" fmla="*/ 3529 h 3998"/>
                  <a:gd name="T48" fmla="*/ 1492 w 2172"/>
                  <a:gd name="T49" fmla="*/ 3591 h 3998"/>
                  <a:gd name="T50" fmla="*/ 1439 w 2172"/>
                  <a:gd name="T51" fmla="*/ 3767 h 3998"/>
                  <a:gd name="T52" fmla="*/ 1492 w 2172"/>
                  <a:gd name="T53" fmla="*/ 3970 h 3998"/>
                  <a:gd name="T54" fmla="*/ 1933 w 2172"/>
                  <a:gd name="T55" fmla="*/ 3741 h 3998"/>
                  <a:gd name="T56" fmla="*/ 2030 w 2172"/>
                  <a:gd name="T57" fmla="*/ 3441 h 3998"/>
                  <a:gd name="T58" fmla="*/ 2127 w 2172"/>
                  <a:gd name="T59" fmla="*/ 3229 h 3998"/>
                  <a:gd name="T60" fmla="*/ 2083 w 2172"/>
                  <a:gd name="T61" fmla="*/ 2983 h 3998"/>
                  <a:gd name="T62" fmla="*/ 2092 w 2172"/>
                  <a:gd name="T63" fmla="*/ 2762 h 3998"/>
                  <a:gd name="T64" fmla="*/ 2171 w 2172"/>
                  <a:gd name="T65" fmla="*/ 2506 h 3998"/>
                  <a:gd name="T66" fmla="*/ 2092 w 2172"/>
                  <a:gd name="T67" fmla="*/ 2180 h 3998"/>
                  <a:gd name="T68" fmla="*/ 2083 w 2172"/>
                  <a:gd name="T69" fmla="*/ 1977 h 3998"/>
                  <a:gd name="T70" fmla="*/ 1933 w 2172"/>
                  <a:gd name="T71" fmla="*/ 1818 h 3998"/>
                  <a:gd name="T72" fmla="*/ 1748 w 2172"/>
                  <a:gd name="T73" fmla="*/ 1818 h 3998"/>
                  <a:gd name="T74" fmla="*/ 1580 w 2172"/>
                  <a:gd name="T75" fmla="*/ 1721 h 3998"/>
                  <a:gd name="T76" fmla="*/ 1412 w 2172"/>
                  <a:gd name="T77" fmla="*/ 1562 h 3998"/>
                  <a:gd name="T78" fmla="*/ 1262 w 2172"/>
                  <a:gd name="T79" fmla="*/ 1553 h 3998"/>
                  <a:gd name="T80" fmla="*/ 1042 w 2172"/>
                  <a:gd name="T81" fmla="*/ 1395 h 3998"/>
                  <a:gd name="T82" fmla="*/ 883 w 2172"/>
                  <a:gd name="T83" fmla="*/ 1297 h 3998"/>
                  <a:gd name="T84" fmla="*/ 874 w 2172"/>
                  <a:gd name="T85" fmla="*/ 1130 h 3998"/>
                  <a:gd name="T86" fmla="*/ 874 w 2172"/>
                  <a:gd name="T87" fmla="*/ 980 h 3998"/>
                  <a:gd name="T88" fmla="*/ 795 w 2172"/>
                  <a:gd name="T89" fmla="*/ 830 h 3998"/>
                  <a:gd name="T90" fmla="*/ 803 w 2172"/>
                  <a:gd name="T91" fmla="*/ 671 h 3998"/>
                  <a:gd name="T92" fmla="*/ 733 w 2172"/>
                  <a:gd name="T93" fmla="*/ 556 h 3998"/>
                  <a:gd name="T94" fmla="*/ 618 w 2172"/>
                  <a:gd name="T95" fmla="*/ 371 h 3998"/>
                  <a:gd name="T96" fmla="*/ 459 w 2172"/>
                  <a:gd name="T97" fmla="*/ 309 h 3998"/>
                  <a:gd name="T98" fmla="*/ 336 w 2172"/>
                  <a:gd name="T99" fmla="*/ 221 h 3998"/>
                  <a:gd name="T100" fmla="*/ 292 w 2172"/>
                  <a:gd name="T101" fmla="*/ 62 h 3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72" h="3998">
                    <a:moveTo>
                      <a:pt x="195" y="27"/>
                    </a:moveTo>
                    <a:lnTo>
                      <a:pt x="115" y="80"/>
                    </a:lnTo>
                    <a:lnTo>
                      <a:pt x="62" y="142"/>
                    </a:lnTo>
                    <a:lnTo>
                      <a:pt x="9" y="212"/>
                    </a:lnTo>
                    <a:lnTo>
                      <a:pt x="0" y="309"/>
                    </a:lnTo>
                    <a:lnTo>
                      <a:pt x="0" y="362"/>
                    </a:lnTo>
                    <a:lnTo>
                      <a:pt x="27" y="406"/>
                    </a:lnTo>
                    <a:lnTo>
                      <a:pt x="9" y="450"/>
                    </a:lnTo>
                    <a:lnTo>
                      <a:pt x="27" y="530"/>
                    </a:lnTo>
                    <a:lnTo>
                      <a:pt x="44" y="600"/>
                    </a:lnTo>
                    <a:lnTo>
                      <a:pt x="97" y="662"/>
                    </a:lnTo>
                    <a:lnTo>
                      <a:pt x="159" y="706"/>
                    </a:lnTo>
                    <a:lnTo>
                      <a:pt x="80" y="742"/>
                    </a:lnTo>
                    <a:lnTo>
                      <a:pt x="80" y="812"/>
                    </a:lnTo>
                    <a:lnTo>
                      <a:pt x="80" y="874"/>
                    </a:lnTo>
                    <a:lnTo>
                      <a:pt x="142" y="900"/>
                    </a:lnTo>
                    <a:lnTo>
                      <a:pt x="247" y="918"/>
                    </a:lnTo>
                    <a:lnTo>
                      <a:pt x="239" y="953"/>
                    </a:lnTo>
                    <a:lnTo>
                      <a:pt x="239" y="1024"/>
                    </a:lnTo>
                    <a:lnTo>
                      <a:pt x="186" y="1094"/>
                    </a:lnTo>
                    <a:lnTo>
                      <a:pt x="203" y="1165"/>
                    </a:lnTo>
                    <a:lnTo>
                      <a:pt x="265" y="1121"/>
                    </a:lnTo>
                    <a:lnTo>
                      <a:pt x="345" y="1112"/>
                    </a:lnTo>
                    <a:lnTo>
                      <a:pt x="397" y="1130"/>
                    </a:lnTo>
                    <a:lnTo>
                      <a:pt x="477" y="1183"/>
                    </a:lnTo>
                    <a:lnTo>
                      <a:pt x="512" y="1227"/>
                    </a:lnTo>
                    <a:lnTo>
                      <a:pt x="574" y="1236"/>
                    </a:lnTo>
                    <a:lnTo>
                      <a:pt x="627" y="1244"/>
                    </a:lnTo>
                    <a:lnTo>
                      <a:pt x="689" y="1315"/>
                    </a:lnTo>
                    <a:lnTo>
                      <a:pt x="768" y="1377"/>
                    </a:lnTo>
                    <a:lnTo>
                      <a:pt x="759" y="1474"/>
                    </a:lnTo>
                    <a:lnTo>
                      <a:pt x="742" y="1553"/>
                    </a:lnTo>
                    <a:lnTo>
                      <a:pt x="795" y="1624"/>
                    </a:lnTo>
                    <a:lnTo>
                      <a:pt x="848" y="1695"/>
                    </a:lnTo>
                    <a:lnTo>
                      <a:pt x="892" y="1765"/>
                    </a:lnTo>
                    <a:lnTo>
                      <a:pt x="962" y="1800"/>
                    </a:lnTo>
                    <a:lnTo>
                      <a:pt x="1024" y="1818"/>
                    </a:lnTo>
                    <a:lnTo>
                      <a:pt x="1086" y="1862"/>
                    </a:lnTo>
                    <a:lnTo>
                      <a:pt x="1148" y="1950"/>
                    </a:lnTo>
                    <a:lnTo>
                      <a:pt x="1183" y="2003"/>
                    </a:lnTo>
                    <a:lnTo>
                      <a:pt x="1183" y="2074"/>
                    </a:lnTo>
                    <a:lnTo>
                      <a:pt x="1121" y="2092"/>
                    </a:lnTo>
                    <a:lnTo>
                      <a:pt x="1139" y="2171"/>
                    </a:lnTo>
                    <a:lnTo>
                      <a:pt x="1156" y="2242"/>
                    </a:lnTo>
                    <a:lnTo>
                      <a:pt x="1183" y="2321"/>
                    </a:lnTo>
                    <a:lnTo>
                      <a:pt x="1209" y="2365"/>
                    </a:lnTo>
                    <a:lnTo>
                      <a:pt x="1253" y="2418"/>
                    </a:lnTo>
                    <a:lnTo>
                      <a:pt x="1165" y="2497"/>
                    </a:lnTo>
                    <a:lnTo>
                      <a:pt x="1139" y="2568"/>
                    </a:lnTo>
                    <a:lnTo>
                      <a:pt x="1095" y="2630"/>
                    </a:lnTo>
                    <a:lnTo>
                      <a:pt x="1051" y="2595"/>
                    </a:lnTo>
                    <a:lnTo>
                      <a:pt x="998" y="2621"/>
                    </a:lnTo>
                    <a:lnTo>
                      <a:pt x="980" y="2674"/>
                    </a:lnTo>
                    <a:lnTo>
                      <a:pt x="909" y="2709"/>
                    </a:lnTo>
                    <a:lnTo>
                      <a:pt x="1024" y="2797"/>
                    </a:lnTo>
                    <a:lnTo>
                      <a:pt x="1112" y="2842"/>
                    </a:lnTo>
                    <a:lnTo>
                      <a:pt x="1192" y="2903"/>
                    </a:lnTo>
                    <a:lnTo>
                      <a:pt x="1253" y="2974"/>
                    </a:lnTo>
                    <a:lnTo>
                      <a:pt x="1271" y="3044"/>
                    </a:lnTo>
                    <a:lnTo>
                      <a:pt x="1262" y="3132"/>
                    </a:lnTo>
                    <a:lnTo>
                      <a:pt x="1306" y="3167"/>
                    </a:lnTo>
                    <a:lnTo>
                      <a:pt x="1359" y="3211"/>
                    </a:lnTo>
                    <a:lnTo>
                      <a:pt x="1324" y="3282"/>
                    </a:lnTo>
                    <a:lnTo>
                      <a:pt x="1236" y="3308"/>
                    </a:lnTo>
                    <a:lnTo>
                      <a:pt x="1236" y="3370"/>
                    </a:lnTo>
                    <a:lnTo>
                      <a:pt x="1218" y="3423"/>
                    </a:lnTo>
                    <a:lnTo>
                      <a:pt x="1209" y="3494"/>
                    </a:lnTo>
                    <a:lnTo>
                      <a:pt x="1236" y="3555"/>
                    </a:lnTo>
                    <a:lnTo>
                      <a:pt x="1271" y="3591"/>
                    </a:lnTo>
                    <a:lnTo>
                      <a:pt x="1333" y="3635"/>
                    </a:lnTo>
                    <a:lnTo>
                      <a:pt x="1386" y="3599"/>
                    </a:lnTo>
                    <a:lnTo>
                      <a:pt x="1412" y="3529"/>
                    </a:lnTo>
                    <a:lnTo>
                      <a:pt x="1439" y="3476"/>
                    </a:lnTo>
                    <a:lnTo>
                      <a:pt x="1501" y="3546"/>
                    </a:lnTo>
                    <a:lnTo>
                      <a:pt x="1492" y="3591"/>
                    </a:lnTo>
                    <a:lnTo>
                      <a:pt x="1430" y="3652"/>
                    </a:lnTo>
                    <a:lnTo>
                      <a:pt x="1465" y="3714"/>
                    </a:lnTo>
                    <a:lnTo>
                      <a:pt x="1439" y="3767"/>
                    </a:lnTo>
                    <a:lnTo>
                      <a:pt x="1456" y="3838"/>
                    </a:lnTo>
                    <a:lnTo>
                      <a:pt x="1492" y="3891"/>
                    </a:lnTo>
                    <a:lnTo>
                      <a:pt x="1492" y="3970"/>
                    </a:lnTo>
                    <a:lnTo>
                      <a:pt x="1554" y="3997"/>
                    </a:lnTo>
                    <a:lnTo>
                      <a:pt x="1633" y="3997"/>
                    </a:lnTo>
                    <a:lnTo>
                      <a:pt x="1933" y="3741"/>
                    </a:lnTo>
                    <a:lnTo>
                      <a:pt x="1986" y="3661"/>
                    </a:lnTo>
                    <a:lnTo>
                      <a:pt x="2021" y="3529"/>
                    </a:lnTo>
                    <a:lnTo>
                      <a:pt x="2030" y="3441"/>
                    </a:lnTo>
                    <a:lnTo>
                      <a:pt x="2065" y="3352"/>
                    </a:lnTo>
                    <a:lnTo>
                      <a:pt x="2110" y="3308"/>
                    </a:lnTo>
                    <a:lnTo>
                      <a:pt x="2127" y="3229"/>
                    </a:lnTo>
                    <a:lnTo>
                      <a:pt x="2118" y="3141"/>
                    </a:lnTo>
                    <a:lnTo>
                      <a:pt x="2110" y="3070"/>
                    </a:lnTo>
                    <a:lnTo>
                      <a:pt x="2083" y="2983"/>
                    </a:lnTo>
                    <a:lnTo>
                      <a:pt x="2039" y="2921"/>
                    </a:lnTo>
                    <a:lnTo>
                      <a:pt x="2048" y="2833"/>
                    </a:lnTo>
                    <a:lnTo>
                      <a:pt x="2092" y="2762"/>
                    </a:lnTo>
                    <a:lnTo>
                      <a:pt x="2154" y="2718"/>
                    </a:lnTo>
                    <a:lnTo>
                      <a:pt x="2154" y="2621"/>
                    </a:lnTo>
                    <a:lnTo>
                      <a:pt x="2171" y="2506"/>
                    </a:lnTo>
                    <a:lnTo>
                      <a:pt x="2154" y="2356"/>
                    </a:lnTo>
                    <a:lnTo>
                      <a:pt x="2110" y="2259"/>
                    </a:lnTo>
                    <a:lnTo>
                      <a:pt x="2092" y="2180"/>
                    </a:lnTo>
                    <a:lnTo>
                      <a:pt x="2101" y="2118"/>
                    </a:lnTo>
                    <a:lnTo>
                      <a:pt x="2110" y="2030"/>
                    </a:lnTo>
                    <a:lnTo>
                      <a:pt x="2083" y="1977"/>
                    </a:lnTo>
                    <a:lnTo>
                      <a:pt x="1995" y="1906"/>
                    </a:lnTo>
                    <a:lnTo>
                      <a:pt x="2021" y="1827"/>
                    </a:lnTo>
                    <a:lnTo>
                      <a:pt x="1933" y="1818"/>
                    </a:lnTo>
                    <a:lnTo>
                      <a:pt x="1854" y="1809"/>
                    </a:lnTo>
                    <a:lnTo>
                      <a:pt x="1809" y="1774"/>
                    </a:lnTo>
                    <a:lnTo>
                      <a:pt x="1748" y="1818"/>
                    </a:lnTo>
                    <a:lnTo>
                      <a:pt x="1686" y="1809"/>
                    </a:lnTo>
                    <a:lnTo>
                      <a:pt x="1651" y="1739"/>
                    </a:lnTo>
                    <a:lnTo>
                      <a:pt x="1580" y="1721"/>
                    </a:lnTo>
                    <a:lnTo>
                      <a:pt x="1501" y="1659"/>
                    </a:lnTo>
                    <a:lnTo>
                      <a:pt x="1474" y="1589"/>
                    </a:lnTo>
                    <a:lnTo>
                      <a:pt x="1412" y="1562"/>
                    </a:lnTo>
                    <a:lnTo>
                      <a:pt x="1351" y="1589"/>
                    </a:lnTo>
                    <a:lnTo>
                      <a:pt x="1315" y="1492"/>
                    </a:lnTo>
                    <a:lnTo>
                      <a:pt x="1262" y="1553"/>
                    </a:lnTo>
                    <a:lnTo>
                      <a:pt x="1165" y="1518"/>
                    </a:lnTo>
                    <a:lnTo>
                      <a:pt x="1112" y="1456"/>
                    </a:lnTo>
                    <a:lnTo>
                      <a:pt x="1042" y="1395"/>
                    </a:lnTo>
                    <a:lnTo>
                      <a:pt x="971" y="1350"/>
                    </a:lnTo>
                    <a:lnTo>
                      <a:pt x="892" y="1368"/>
                    </a:lnTo>
                    <a:lnTo>
                      <a:pt x="883" y="1297"/>
                    </a:lnTo>
                    <a:lnTo>
                      <a:pt x="901" y="1227"/>
                    </a:lnTo>
                    <a:lnTo>
                      <a:pt x="909" y="1183"/>
                    </a:lnTo>
                    <a:lnTo>
                      <a:pt x="874" y="1130"/>
                    </a:lnTo>
                    <a:lnTo>
                      <a:pt x="839" y="1050"/>
                    </a:lnTo>
                    <a:lnTo>
                      <a:pt x="918" y="997"/>
                    </a:lnTo>
                    <a:lnTo>
                      <a:pt x="874" y="980"/>
                    </a:lnTo>
                    <a:lnTo>
                      <a:pt x="821" y="944"/>
                    </a:lnTo>
                    <a:lnTo>
                      <a:pt x="803" y="909"/>
                    </a:lnTo>
                    <a:lnTo>
                      <a:pt x="795" y="830"/>
                    </a:lnTo>
                    <a:lnTo>
                      <a:pt x="856" y="794"/>
                    </a:lnTo>
                    <a:lnTo>
                      <a:pt x="865" y="750"/>
                    </a:lnTo>
                    <a:lnTo>
                      <a:pt x="803" y="671"/>
                    </a:lnTo>
                    <a:lnTo>
                      <a:pt x="750" y="644"/>
                    </a:lnTo>
                    <a:lnTo>
                      <a:pt x="680" y="609"/>
                    </a:lnTo>
                    <a:lnTo>
                      <a:pt x="733" y="556"/>
                    </a:lnTo>
                    <a:lnTo>
                      <a:pt x="715" y="477"/>
                    </a:lnTo>
                    <a:lnTo>
                      <a:pt x="662" y="389"/>
                    </a:lnTo>
                    <a:lnTo>
                      <a:pt x="618" y="371"/>
                    </a:lnTo>
                    <a:lnTo>
                      <a:pt x="539" y="353"/>
                    </a:lnTo>
                    <a:lnTo>
                      <a:pt x="468" y="362"/>
                    </a:lnTo>
                    <a:lnTo>
                      <a:pt x="459" y="309"/>
                    </a:lnTo>
                    <a:lnTo>
                      <a:pt x="406" y="274"/>
                    </a:lnTo>
                    <a:lnTo>
                      <a:pt x="345" y="274"/>
                    </a:lnTo>
                    <a:lnTo>
                      <a:pt x="336" y="221"/>
                    </a:lnTo>
                    <a:lnTo>
                      <a:pt x="292" y="186"/>
                    </a:lnTo>
                    <a:lnTo>
                      <a:pt x="300" y="124"/>
                    </a:lnTo>
                    <a:lnTo>
                      <a:pt x="292" y="62"/>
                    </a:lnTo>
                    <a:lnTo>
                      <a:pt x="283" y="0"/>
                    </a:lnTo>
                    <a:lnTo>
                      <a:pt x="195" y="27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t"/>
              <a:lstStyle/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</a:t>
                </a: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       </a:t>
                </a: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</a:t>
                </a: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Bolívar</a:t>
                </a:r>
              </a:p>
            </p:txBody>
          </p:sp>
          <p:sp>
            <p:nvSpPr>
              <p:cNvPr id="59" name="Freeform 13">
                <a:extLst>
                  <a:ext uri="{FF2B5EF4-FFF2-40B4-BE49-F238E27FC236}">
                    <a16:creationId xmlns:a16="http://schemas.microsoft.com/office/drawing/2014/main" id="{431E2325-203B-41B2-9CD6-C7D2C542C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572" y="1233006"/>
                <a:ext cx="506941" cy="718187"/>
              </a:xfrm>
              <a:custGeom>
                <a:avLst/>
                <a:gdLst>
                  <a:gd name="T0" fmla="*/ 1112 w 1430"/>
                  <a:gd name="T1" fmla="*/ 1835 h 1969"/>
                  <a:gd name="T2" fmla="*/ 1006 w 1430"/>
                  <a:gd name="T3" fmla="*/ 1791 h 1969"/>
                  <a:gd name="T4" fmla="*/ 865 w 1430"/>
                  <a:gd name="T5" fmla="*/ 1774 h 1969"/>
                  <a:gd name="T6" fmla="*/ 776 w 1430"/>
                  <a:gd name="T7" fmla="*/ 1809 h 1969"/>
                  <a:gd name="T8" fmla="*/ 618 w 1430"/>
                  <a:gd name="T9" fmla="*/ 1827 h 1969"/>
                  <a:gd name="T10" fmla="*/ 582 w 1430"/>
                  <a:gd name="T11" fmla="*/ 1738 h 1969"/>
                  <a:gd name="T12" fmla="*/ 485 w 1430"/>
                  <a:gd name="T13" fmla="*/ 1694 h 1969"/>
                  <a:gd name="T14" fmla="*/ 459 w 1430"/>
                  <a:gd name="T15" fmla="*/ 1571 h 1969"/>
                  <a:gd name="T16" fmla="*/ 450 w 1430"/>
                  <a:gd name="T17" fmla="*/ 1438 h 1969"/>
                  <a:gd name="T18" fmla="*/ 406 w 1430"/>
                  <a:gd name="T19" fmla="*/ 1359 h 1969"/>
                  <a:gd name="T20" fmla="*/ 565 w 1430"/>
                  <a:gd name="T21" fmla="*/ 1324 h 1969"/>
                  <a:gd name="T22" fmla="*/ 591 w 1430"/>
                  <a:gd name="T23" fmla="*/ 1200 h 1969"/>
                  <a:gd name="T24" fmla="*/ 494 w 1430"/>
                  <a:gd name="T25" fmla="*/ 1130 h 1969"/>
                  <a:gd name="T26" fmla="*/ 397 w 1430"/>
                  <a:gd name="T27" fmla="*/ 1050 h 1969"/>
                  <a:gd name="T28" fmla="*/ 291 w 1430"/>
                  <a:gd name="T29" fmla="*/ 997 h 1969"/>
                  <a:gd name="T30" fmla="*/ 212 w 1430"/>
                  <a:gd name="T31" fmla="*/ 944 h 1969"/>
                  <a:gd name="T32" fmla="*/ 79 w 1430"/>
                  <a:gd name="T33" fmla="*/ 883 h 1969"/>
                  <a:gd name="T34" fmla="*/ 0 w 1430"/>
                  <a:gd name="T35" fmla="*/ 785 h 1969"/>
                  <a:gd name="T36" fmla="*/ 168 w 1430"/>
                  <a:gd name="T37" fmla="*/ 680 h 1969"/>
                  <a:gd name="T38" fmla="*/ 132 w 1430"/>
                  <a:gd name="T39" fmla="*/ 521 h 1969"/>
                  <a:gd name="T40" fmla="*/ 35 w 1430"/>
                  <a:gd name="T41" fmla="*/ 415 h 1969"/>
                  <a:gd name="T42" fmla="*/ 97 w 1430"/>
                  <a:gd name="T43" fmla="*/ 247 h 1969"/>
                  <a:gd name="T44" fmla="*/ 115 w 1430"/>
                  <a:gd name="T45" fmla="*/ 62 h 1969"/>
                  <a:gd name="T46" fmla="*/ 203 w 1430"/>
                  <a:gd name="T47" fmla="*/ 27 h 1969"/>
                  <a:gd name="T48" fmla="*/ 256 w 1430"/>
                  <a:gd name="T49" fmla="*/ 80 h 1969"/>
                  <a:gd name="T50" fmla="*/ 256 w 1430"/>
                  <a:gd name="T51" fmla="*/ 212 h 1969"/>
                  <a:gd name="T52" fmla="*/ 423 w 1430"/>
                  <a:gd name="T53" fmla="*/ 256 h 1969"/>
                  <a:gd name="T54" fmla="*/ 415 w 1430"/>
                  <a:gd name="T55" fmla="*/ 362 h 1969"/>
                  <a:gd name="T56" fmla="*/ 379 w 1430"/>
                  <a:gd name="T57" fmla="*/ 503 h 1969"/>
                  <a:gd name="T58" fmla="*/ 521 w 1430"/>
                  <a:gd name="T59" fmla="*/ 450 h 1969"/>
                  <a:gd name="T60" fmla="*/ 653 w 1430"/>
                  <a:gd name="T61" fmla="*/ 521 h 1969"/>
                  <a:gd name="T62" fmla="*/ 750 w 1430"/>
                  <a:gd name="T63" fmla="*/ 574 h 1969"/>
                  <a:gd name="T64" fmla="*/ 865 w 1430"/>
                  <a:gd name="T65" fmla="*/ 653 h 1969"/>
                  <a:gd name="T66" fmla="*/ 935 w 1430"/>
                  <a:gd name="T67" fmla="*/ 812 h 1969"/>
                  <a:gd name="T68" fmla="*/ 971 w 1430"/>
                  <a:gd name="T69" fmla="*/ 962 h 1969"/>
                  <a:gd name="T70" fmla="*/ 1068 w 1430"/>
                  <a:gd name="T71" fmla="*/ 1103 h 1969"/>
                  <a:gd name="T72" fmla="*/ 1200 w 1430"/>
                  <a:gd name="T73" fmla="*/ 1156 h 1969"/>
                  <a:gd name="T74" fmla="*/ 1324 w 1430"/>
                  <a:gd name="T75" fmla="*/ 1288 h 1969"/>
                  <a:gd name="T76" fmla="*/ 1359 w 1430"/>
                  <a:gd name="T77" fmla="*/ 1412 h 1969"/>
                  <a:gd name="T78" fmla="*/ 1315 w 1430"/>
                  <a:gd name="T79" fmla="*/ 1509 h 1969"/>
                  <a:gd name="T80" fmla="*/ 1359 w 1430"/>
                  <a:gd name="T81" fmla="*/ 1659 h 1969"/>
                  <a:gd name="T82" fmla="*/ 1429 w 1430"/>
                  <a:gd name="T83" fmla="*/ 1756 h 1969"/>
                  <a:gd name="T84" fmla="*/ 1315 w 1430"/>
                  <a:gd name="T85" fmla="*/ 1906 h 1969"/>
                  <a:gd name="T86" fmla="*/ 1227 w 1430"/>
                  <a:gd name="T87" fmla="*/ 1933 h 1969"/>
                  <a:gd name="T88" fmla="*/ 1129 w 1430"/>
                  <a:gd name="T89" fmla="*/ 1941 h 1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30" h="1969">
                    <a:moveTo>
                      <a:pt x="1121" y="1888"/>
                    </a:moveTo>
                    <a:lnTo>
                      <a:pt x="1112" y="1835"/>
                    </a:lnTo>
                    <a:lnTo>
                      <a:pt x="1041" y="1827"/>
                    </a:lnTo>
                    <a:lnTo>
                      <a:pt x="1006" y="1791"/>
                    </a:lnTo>
                    <a:lnTo>
                      <a:pt x="944" y="1765"/>
                    </a:lnTo>
                    <a:lnTo>
                      <a:pt x="865" y="1774"/>
                    </a:lnTo>
                    <a:lnTo>
                      <a:pt x="856" y="1712"/>
                    </a:lnTo>
                    <a:lnTo>
                      <a:pt x="776" y="1809"/>
                    </a:lnTo>
                    <a:lnTo>
                      <a:pt x="688" y="1844"/>
                    </a:lnTo>
                    <a:lnTo>
                      <a:pt x="618" y="1827"/>
                    </a:lnTo>
                    <a:lnTo>
                      <a:pt x="626" y="1765"/>
                    </a:lnTo>
                    <a:lnTo>
                      <a:pt x="582" y="1738"/>
                    </a:lnTo>
                    <a:lnTo>
                      <a:pt x="503" y="1738"/>
                    </a:lnTo>
                    <a:lnTo>
                      <a:pt x="485" y="1694"/>
                    </a:lnTo>
                    <a:lnTo>
                      <a:pt x="476" y="1633"/>
                    </a:lnTo>
                    <a:lnTo>
                      <a:pt x="459" y="1571"/>
                    </a:lnTo>
                    <a:lnTo>
                      <a:pt x="441" y="1500"/>
                    </a:lnTo>
                    <a:lnTo>
                      <a:pt x="450" y="1438"/>
                    </a:lnTo>
                    <a:lnTo>
                      <a:pt x="379" y="1403"/>
                    </a:lnTo>
                    <a:lnTo>
                      <a:pt x="406" y="1359"/>
                    </a:lnTo>
                    <a:lnTo>
                      <a:pt x="485" y="1333"/>
                    </a:lnTo>
                    <a:lnTo>
                      <a:pt x="565" y="1324"/>
                    </a:lnTo>
                    <a:lnTo>
                      <a:pt x="600" y="1288"/>
                    </a:lnTo>
                    <a:lnTo>
                      <a:pt x="591" y="1200"/>
                    </a:lnTo>
                    <a:lnTo>
                      <a:pt x="565" y="1138"/>
                    </a:lnTo>
                    <a:lnTo>
                      <a:pt x="494" y="1130"/>
                    </a:lnTo>
                    <a:lnTo>
                      <a:pt x="476" y="1077"/>
                    </a:lnTo>
                    <a:lnTo>
                      <a:pt x="397" y="1050"/>
                    </a:lnTo>
                    <a:lnTo>
                      <a:pt x="344" y="1015"/>
                    </a:lnTo>
                    <a:lnTo>
                      <a:pt x="291" y="997"/>
                    </a:lnTo>
                    <a:lnTo>
                      <a:pt x="300" y="953"/>
                    </a:lnTo>
                    <a:lnTo>
                      <a:pt x="212" y="944"/>
                    </a:lnTo>
                    <a:lnTo>
                      <a:pt x="141" y="883"/>
                    </a:lnTo>
                    <a:lnTo>
                      <a:pt x="79" y="883"/>
                    </a:lnTo>
                    <a:lnTo>
                      <a:pt x="18" y="865"/>
                    </a:lnTo>
                    <a:lnTo>
                      <a:pt x="0" y="785"/>
                    </a:lnTo>
                    <a:lnTo>
                      <a:pt x="97" y="733"/>
                    </a:lnTo>
                    <a:lnTo>
                      <a:pt x="168" y="680"/>
                    </a:lnTo>
                    <a:lnTo>
                      <a:pt x="168" y="609"/>
                    </a:lnTo>
                    <a:lnTo>
                      <a:pt x="132" y="521"/>
                    </a:lnTo>
                    <a:lnTo>
                      <a:pt x="88" y="468"/>
                    </a:lnTo>
                    <a:lnTo>
                      <a:pt x="35" y="415"/>
                    </a:lnTo>
                    <a:lnTo>
                      <a:pt x="79" y="344"/>
                    </a:lnTo>
                    <a:lnTo>
                      <a:pt x="97" y="247"/>
                    </a:lnTo>
                    <a:lnTo>
                      <a:pt x="123" y="141"/>
                    </a:lnTo>
                    <a:lnTo>
                      <a:pt x="115" y="62"/>
                    </a:lnTo>
                    <a:lnTo>
                      <a:pt x="159" y="0"/>
                    </a:lnTo>
                    <a:lnTo>
                      <a:pt x="203" y="27"/>
                    </a:lnTo>
                    <a:lnTo>
                      <a:pt x="194" y="97"/>
                    </a:lnTo>
                    <a:lnTo>
                      <a:pt x="256" y="80"/>
                    </a:lnTo>
                    <a:lnTo>
                      <a:pt x="256" y="150"/>
                    </a:lnTo>
                    <a:lnTo>
                      <a:pt x="256" y="212"/>
                    </a:lnTo>
                    <a:lnTo>
                      <a:pt x="318" y="238"/>
                    </a:lnTo>
                    <a:lnTo>
                      <a:pt x="423" y="256"/>
                    </a:lnTo>
                    <a:lnTo>
                      <a:pt x="415" y="291"/>
                    </a:lnTo>
                    <a:lnTo>
                      <a:pt x="415" y="362"/>
                    </a:lnTo>
                    <a:lnTo>
                      <a:pt x="362" y="432"/>
                    </a:lnTo>
                    <a:lnTo>
                      <a:pt x="379" y="503"/>
                    </a:lnTo>
                    <a:lnTo>
                      <a:pt x="441" y="459"/>
                    </a:lnTo>
                    <a:lnTo>
                      <a:pt x="521" y="450"/>
                    </a:lnTo>
                    <a:lnTo>
                      <a:pt x="573" y="468"/>
                    </a:lnTo>
                    <a:lnTo>
                      <a:pt x="653" y="521"/>
                    </a:lnTo>
                    <a:lnTo>
                      <a:pt x="688" y="565"/>
                    </a:lnTo>
                    <a:lnTo>
                      <a:pt x="750" y="574"/>
                    </a:lnTo>
                    <a:lnTo>
                      <a:pt x="803" y="582"/>
                    </a:lnTo>
                    <a:lnTo>
                      <a:pt x="865" y="653"/>
                    </a:lnTo>
                    <a:lnTo>
                      <a:pt x="944" y="715"/>
                    </a:lnTo>
                    <a:lnTo>
                      <a:pt x="935" y="812"/>
                    </a:lnTo>
                    <a:lnTo>
                      <a:pt x="918" y="891"/>
                    </a:lnTo>
                    <a:lnTo>
                      <a:pt x="971" y="962"/>
                    </a:lnTo>
                    <a:lnTo>
                      <a:pt x="1024" y="1033"/>
                    </a:lnTo>
                    <a:lnTo>
                      <a:pt x="1068" y="1103"/>
                    </a:lnTo>
                    <a:lnTo>
                      <a:pt x="1138" y="1138"/>
                    </a:lnTo>
                    <a:lnTo>
                      <a:pt x="1200" y="1156"/>
                    </a:lnTo>
                    <a:lnTo>
                      <a:pt x="1262" y="1200"/>
                    </a:lnTo>
                    <a:lnTo>
                      <a:pt x="1324" y="1288"/>
                    </a:lnTo>
                    <a:lnTo>
                      <a:pt x="1359" y="1341"/>
                    </a:lnTo>
                    <a:lnTo>
                      <a:pt x="1359" y="1412"/>
                    </a:lnTo>
                    <a:lnTo>
                      <a:pt x="1297" y="1430"/>
                    </a:lnTo>
                    <a:lnTo>
                      <a:pt x="1315" y="1509"/>
                    </a:lnTo>
                    <a:lnTo>
                      <a:pt x="1332" y="1580"/>
                    </a:lnTo>
                    <a:lnTo>
                      <a:pt x="1359" y="1659"/>
                    </a:lnTo>
                    <a:lnTo>
                      <a:pt x="1385" y="1703"/>
                    </a:lnTo>
                    <a:lnTo>
                      <a:pt x="1429" y="1756"/>
                    </a:lnTo>
                    <a:lnTo>
                      <a:pt x="1341" y="1835"/>
                    </a:lnTo>
                    <a:lnTo>
                      <a:pt x="1315" y="1906"/>
                    </a:lnTo>
                    <a:lnTo>
                      <a:pt x="1271" y="1968"/>
                    </a:lnTo>
                    <a:lnTo>
                      <a:pt x="1227" y="1933"/>
                    </a:lnTo>
                    <a:lnTo>
                      <a:pt x="1174" y="1959"/>
                    </a:lnTo>
                    <a:lnTo>
                      <a:pt x="1129" y="1941"/>
                    </a:lnTo>
                    <a:lnTo>
                      <a:pt x="1121" y="1888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Sucre</a:t>
                </a:r>
              </a:p>
            </p:txBody>
          </p:sp>
          <p:sp>
            <p:nvSpPr>
              <p:cNvPr id="60" name="Freeform 14">
                <a:extLst>
                  <a:ext uri="{FF2B5EF4-FFF2-40B4-BE49-F238E27FC236}">
                    <a16:creationId xmlns:a16="http://schemas.microsoft.com/office/drawing/2014/main" id="{F791C407-C136-4306-8066-E15943E72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282" y="2952153"/>
                <a:ext cx="535104" cy="392030"/>
              </a:xfrm>
              <a:custGeom>
                <a:avLst/>
                <a:gdLst>
                  <a:gd name="T0" fmla="*/ 1438 w 1510"/>
                  <a:gd name="T1" fmla="*/ 0 h 1077"/>
                  <a:gd name="T2" fmla="*/ 1323 w 1510"/>
                  <a:gd name="T3" fmla="*/ 79 h 1077"/>
                  <a:gd name="T4" fmla="*/ 1165 w 1510"/>
                  <a:gd name="T5" fmla="*/ 35 h 1077"/>
                  <a:gd name="T6" fmla="*/ 1006 w 1510"/>
                  <a:gd name="T7" fmla="*/ 115 h 1077"/>
                  <a:gd name="T8" fmla="*/ 935 w 1510"/>
                  <a:gd name="T9" fmla="*/ 194 h 1077"/>
                  <a:gd name="T10" fmla="*/ 776 w 1510"/>
                  <a:gd name="T11" fmla="*/ 300 h 1077"/>
                  <a:gd name="T12" fmla="*/ 661 w 1510"/>
                  <a:gd name="T13" fmla="*/ 326 h 1077"/>
                  <a:gd name="T14" fmla="*/ 556 w 1510"/>
                  <a:gd name="T15" fmla="*/ 97 h 1077"/>
                  <a:gd name="T16" fmla="*/ 432 w 1510"/>
                  <a:gd name="T17" fmla="*/ 150 h 1077"/>
                  <a:gd name="T18" fmla="*/ 300 w 1510"/>
                  <a:gd name="T19" fmla="*/ 79 h 1077"/>
                  <a:gd name="T20" fmla="*/ 335 w 1510"/>
                  <a:gd name="T21" fmla="*/ 238 h 1077"/>
                  <a:gd name="T22" fmla="*/ 220 w 1510"/>
                  <a:gd name="T23" fmla="*/ 282 h 1077"/>
                  <a:gd name="T24" fmla="*/ 106 w 1510"/>
                  <a:gd name="T25" fmla="*/ 326 h 1077"/>
                  <a:gd name="T26" fmla="*/ 0 w 1510"/>
                  <a:gd name="T27" fmla="*/ 362 h 1077"/>
                  <a:gd name="T28" fmla="*/ 0 w 1510"/>
                  <a:gd name="T29" fmla="*/ 485 h 1077"/>
                  <a:gd name="T30" fmla="*/ 123 w 1510"/>
                  <a:gd name="T31" fmla="*/ 459 h 1077"/>
                  <a:gd name="T32" fmla="*/ 132 w 1510"/>
                  <a:gd name="T33" fmla="*/ 538 h 1077"/>
                  <a:gd name="T34" fmla="*/ 79 w 1510"/>
                  <a:gd name="T35" fmla="*/ 635 h 1077"/>
                  <a:gd name="T36" fmla="*/ 61 w 1510"/>
                  <a:gd name="T37" fmla="*/ 759 h 1077"/>
                  <a:gd name="T38" fmla="*/ 132 w 1510"/>
                  <a:gd name="T39" fmla="*/ 838 h 1077"/>
                  <a:gd name="T40" fmla="*/ 203 w 1510"/>
                  <a:gd name="T41" fmla="*/ 918 h 1077"/>
                  <a:gd name="T42" fmla="*/ 361 w 1510"/>
                  <a:gd name="T43" fmla="*/ 944 h 1077"/>
                  <a:gd name="T44" fmla="*/ 467 w 1510"/>
                  <a:gd name="T45" fmla="*/ 979 h 1077"/>
                  <a:gd name="T46" fmla="*/ 547 w 1510"/>
                  <a:gd name="T47" fmla="*/ 1041 h 1077"/>
                  <a:gd name="T48" fmla="*/ 688 w 1510"/>
                  <a:gd name="T49" fmla="*/ 1032 h 1077"/>
                  <a:gd name="T50" fmla="*/ 679 w 1510"/>
                  <a:gd name="T51" fmla="*/ 926 h 1077"/>
                  <a:gd name="T52" fmla="*/ 661 w 1510"/>
                  <a:gd name="T53" fmla="*/ 768 h 1077"/>
                  <a:gd name="T54" fmla="*/ 794 w 1510"/>
                  <a:gd name="T55" fmla="*/ 723 h 1077"/>
                  <a:gd name="T56" fmla="*/ 917 w 1510"/>
                  <a:gd name="T57" fmla="*/ 670 h 1077"/>
                  <a:gd name="T58" fmla="*/ 1023 w 1510"/>
                  <a:gd name="T59" fmla="*/ 556 h 1077"/>
                  <a:gd name="T60" fmla="*/ 1200 w 1510"/>
                  <a:gd name="T61" fmla="*/ 538 h 1077"/>
                  <a:gd name="T62" fmla="*/ 1385 w 1510"/>
                  <a:gd name="T63" fmla="*/ 503 h 1077"/>
                  <a:gd name="T64" fmla="*/ 1447 w 1510"/>
                  <a:gd name="T65" fmla="*/ 326 h 1077"/>
                  <a:gd name="T66" fmla="*/ 1473 w 1510"/>
                  <a:gd name="T67" fmla="*/ 167 h 1077"/>
                  <a:gd name="T68" fmla="*/ 1509 w 1510"/>
                  <a:gd name="T69" fmla="*/ 17 h 10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10" h="1077">
                    <a:moveTo>
                      <a:pt x="1509" y="17"/>
                    </a:moveTo>
                    <a:lnTo>
                      <a:pt x="1438" y="0"/>
                    </a:lnTo>
                    <a:lnTo>
                      <a:pt x="1376" y="17"/>
                    </a:lnTo>
                    <a:lnTo>
                      <a:pt x="1323" y="79"/>
                    </a:lnTo>
                    <a:lnTo>
                      <a:pt x="1244" y="53"/>
                    </a:lnTo>
                    <a:lnTo>
                      <a:pt x="1165" y="35"/>
                    </a:lnTo>
                    <a:lnTo>
                      <a:pt x="1094" y="62"/>
                    </a:lnTo>
                    <a:lnTo>
                      <a:pt x="1006" y="115"/>
                    </a:lnTo>
                    <a:lnTo>
                      <a:pt x="935" y="141"/>
                    </a:lnTo>
                    <a:lnTo>
                      <a:pt x="935" y="194"/>
                    </a:lnTo>
                    <a:lnTo>
                      <a:pt x="891" y="256"/>
                    </a:lnTo>
                    <a:lnTo>
                      <a:pt x="776" y="300"/>
                    </a:lnTo>
                    <a:lnTo>
                      <a:pt x="732" y="362"/>
                    </a:lnTo>
                    <a:lnTo>
                      <a:pt x="661" y="326"/>
                    </a:lnTo>
                    <a:lnTo>
                      <a:pt x="609" y="176"/>
                    </a:lnTo>
                    <a:lnTo>
                      <a:pt x="556" y="97"/>
                    </a:lnTo>
                    <a:lnTo>
                      <a:pt x="503" y="123"/>
                    </a:lnTo>
                    <a:lnTo>
                      <a:pt x="432" y="150"/>
                    </a:lnTo>
                    <a:lnTo>
                      <a:pt x="388" y="97"/>
                    </a:lnTo>
                    <a:lnTo>
                      <a:pt x="300" y="79"/>
                    </a:lnTo>
                    <a:lnTo>
                      <a:pt x="317" y="150"/>
                    </a:lnTo>
                    <a:lnTo>
                      <a:pt x="335" y="238"/>
                    </a:lnTo>
                    <a:lnTo>
                      <a:pt x="282" y="300"/>
                    </a:lnTo>
                    <a:lnTo>
                      <a:pt x="220" y="282"/>
                    </a:lnTo>
                    <a:lnTo>
                      <a:pt x="158" y="291"/>
                    </a:lnTo>
                    <a:lnTo>
                      <a:pt x="106" y="326"/>
                    </a:lnTo>
                    <a:lnTo>
                      <a:pt x="70" y="353"/>
                    </a:lnTo>
                    <a:lnTo>
                      <a:pt x="0" y="362"/>
                    </a:lnTo>
                    <a:lnTo>
                      <a:pt x="35" y="432"/>
                    </a:lnTo>
                    <a:lnTo>
                      <a:pt x="0" y="485"/>
                    </a:lnTo>
                    <a:lnTo>
                      <a:pt x="61" y="494"/>
                    </a:lnTo>
                    <a:lnTo>
                      <a:pt x="123" y="459"/>
                    </a:lnTo>
                    <a:lnTo>
                      <a:pt x="194" y="476"/>
                    </a:lnTo>
                    <a:lnTo>
                      <a:pt x="132" y="538"/>
                    </a:lnTo>
                    <a:lnTo>
                      <a:pt x="88" y="582"/>
                    </a:lnTo>
                    <a:lnTo>
                      <a:pt x="79" y="635"/>
                    </a:lnTo>
                    <a:lnTo>
                      <a:pt x="79" y="688"/>
                    </a:lnTo>
                    <a:lnTo>
                      <a:pt x="61" y="759"/>
                    </a:lnTo>
                    <a:lnTo>
                      <a:pt x="61" y="829"/>
                    </a:lnTo>
                    <a:lnTo>
                      <a:pt x="132" y="838"/>
                    </a:lnTo>
                    <a:lnTo>
                      <a:pt x="185" y="856"/>
                    </a:lnTo>
                    <a:lnTo>
                      <a:pt x="203" y="918"/>
                    </a:lnTo>
                    <a:lnTo>
                      <a:pt x="238" y="962"/>
                    </a:lnTo>
                    <a:lnTo>
                      <a:pt x="361" y="944"/>
                    </a:lnTo>
                    <a:lnTo>
                      <a:pt x="441" y="944"/>
                    </a:lnTo>
                    <a:lnTo>
                      <a:pt x="467" y="979"/>
                    </a:lnTo>
                    <a:lnTo>
                      <a:pt x="547" y="988"/>
                    </a:lnTo>
                    <a:lnTo>
                      <a:pt x="547" y="1041"/>
                    </a:lnTo>
                    <a:lnTo>
                      <a:pt x="626" y="1076"/>
                    </a:lnTo>
                    <a:lnTo>
                      <a:pt x="688" y="1032"/>
                    </a:lnTo>
                    <a:lnTo>
                      <a:pt x="679" y="979"/>
                    </a:lnTo>
                    <a:lnTo>
                      <a:pt x="679" y="926"/>
                    </a:lnTo>
                    <a:lnTo>
                      <a:pt x="697" y="856"/>
                    </a:lnTo>
                    <a:lnTo>
                      <a:pt x="661" y="768"/>
                    </a:lnTo>
                    <a:lnTo>
                      <a:pt x="706" y="723"/>
                    </a:lnTo>
                    <a:lnTo>
                      <a:pt x="794" y="723"/>
                    </a:lnTo>
                    <a:lnTo>
                      <a:pt x="838" y="688"/>
                    </a:lnTo>
                    <a:lnTo>
                      <a:pt x="917" y="670"/>
                    </a:lnTo>
                    <a:lnTo>
                      <a:pt x="979" y="600"/>
                    </a:lnTo>
                    <a:lnTo>
                      <a:pt x="1023" y="556"/>
                    </a:lnTo>
                    <a:lnTo>
                      <a:pt x="1094" y="529"/>
                    </a:lnTo>
                    <a:lnTo>
                      <a:pt x="1200" y="538"/>
                    </a:lnTo>
                    <a:lnTo>
                      <a:pt x="1315" y="538"/>
                    </a:lnTo>
                    <a:lnTo>
                      <a:pt x="1385" y="503"/>
                    </a:lnTo>
                    <a:lnTo>
                      <a:pt x="1447" y="415"/>
                    </a:lnTo>
                    <a:lnTo>
                      <a:pt x="1447" y="326"/>
                    </a:lnTo>
                    <a:lnTo>
                      <a:pt x="1482" y="265"/>
                    </a:lnTo>
                    <a:lnTo>
                      <a:pt x="1473" y="167"/>
                    </a:lnTo>
                    <a:lnTo>
                      <a:pt x="1482" y="97"/>
                    </a:lnTo>
                    <a:lnTo>
                      <a:pt x="1509" y="17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r>
                  <a:rPr lang="es-CO" sz="700" kern="0" dirty="0">
                    <a:solidFill>
                      <a:prstClr val="black"/>
                    </a:solidFill>
                  </a:rPr>
                  <a:t>Caldas</a:t>
                </a:r>
              </a:p>
            </p:txBody>
          </p:sp>
          <p:sp>
            <p:nvSpPr>
              <p:cNvPr id="61" name="Freeform 15">
                <a:extLst>
                  <a:ext uri="{FF2B5EF4-FFF2-40B4-BE49-F238E27FC236}">
                    <a16:creationId xmlns:a16="http://schemas.microsoft.com/office/drawing/2014/main" id="{FE11C856-03D1-455C-8E84-FC0D23FA6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6781" y="1849970"/>
                <a:ext cx="818303" cy="1855715"/>
              </a:xfrm>
              <a:custGeom>
                <a:avLst/>
                <a:gdLst>
                  <a:gd name="T0" fmla="*/ 2198 w 2305"/>
                  <a:gd name="T1" fmla="*/ 3211 h 5092"/>
                  <a:gd name="T2" fmla="*/ 2162 w 2305"/>
                  <a:gd name="T3" fmla="*/ 2929 h 5092"/>
                  <a:gd name="T4" fmla="*/ 1995 w 2305"/>
                  <a:gd name="T5" fmla="*/ 2752 h 5092"/>
                  <a:gd name="T6" fmla="*/ 1730 w 2305"/>
                  <a:gd name="T7" fmla="*/ 2646 h 5092"/>
                  <a:gd name="T8" fmla="*/ 1421 w 2305"/>
                  <a:gd name="T9" fmla="*/ 2567 h 5092"/>
                  <a:gd name="T10" fmla="*/ 1377 w 2305"/>
                  <a:gd name="T11" fmla="*/ 2329 h 5092"/>
                  <a:gd name="T12" fmla="*/ 1183 w 2305"/>
                  <a:gd name="T13" fmla="*/ 2152 h 5092"/>
                  <a:gd name="T14" fmla="*/ 1253 w 2305"/>
                  <a:gd name="T15" fmla="*/ 1923 h 5092"/>
                  <a:gd name="T16" fmla="*/ 1412 w 2305"/>
                  <a:gd name="T17" fmla="*/ 1720 h 5092"/>
                  <a:gd name="T18" fmla="*/ 1668 w 2305"/>
                  <a:gd name="T19" fmla="*/ 1614 h 5092"/>
                  <a:gd name="T20" fmla="*/ 1456 w 2305"/>
                  <a:gd name="T21" fmla="*/ 1393 h 5092"/>
                  <a:gd name="T22" fmla="*/ 945 w 2305"/>
                  <a:gd name="T23" fmla="*/ 829 h 5092"/>
                  <a:gd name="T24" fmla="*/ 1112 w 2305"/>
                  <a:gd name="T25" fmla="*/ 618 h 5092"/>
                  <a:gd name="T26" fmla="*/ 1059 w 2305"/>
                  <a:gd name="T27" fmla="*/ 371 h 5092"/>
                  <a:gd name="T28" fmla="*/ 768 w 2305"/>
                  <a:gd name="T29" fmla="*/ 177 h 5092"/>
                  <a:gd name="T30" fmla="*/ 503 w 2305"/>
                  <a:gd name="T31" fmla="*/ 106 h 5092"/>
                  <a:gd name="T32" fmla="*/ 627 w 2305"/>
                  <a:gd name="T33" fmla="*/ 371 h 5092"/>
                  <a:gd name="T34" fmla="*/ 786 w 2305"/>
                  <a:gd name="T35" fmla="*/ 609 h 5092"/>
                  <a:gd name="T36" fmla="*/ 742 w 2305"/>
                  <a:gd name="T37" fmla="*/ 829 h 5092"/>
                  <a:gd name="T38" fmla="*/ 283 w 2305"/>
                  <a:gd name="T39" fmla="*/ 1120 h 5092"/>
                  <a:gd name="T40" fmla="*/ 186 w 2305"/>
                  <a:gd name="T41" fmla="*/ 1279 h 5092"/>
                  <a:gd name="T42" fmla="*/ 71 w 2305"/>
                  <a:gd name="T43" fmla="*/ 1605 h 5092"/>
                  <a:gd name="T44" fmla="*/ 309 w 2305"/>
                  <a:gd name="T45" fmla="*/ 1852 h 5092"/>
                  <a:gd name="T46" fmla="*/ 389 w 2305"/>
                  <a:gd name="T47" fmla="*/ 2011 h 5092"/>
                  <a:gd name="T48" fmla="*/ 583 w 2305"/>
                  <a:gd name="T49" fmla="*/ 2117 h 5092"/>
                  <a:gd name="T50" fmla="*/ 671 w 2305"/>
                  <a:gd name="T51" fmla="*/ 2346 h 5092"/>
                  <a:gd name="T52" fmla="*/ 556 w 2305"/>
                  <a:gd name="T53" fmla="*/ 2549 h 5092"/>
                  <a:gd name="T54" fmla="*/ 662 w 2305"/>
                  <a:gd name="T55" fmla="*/ 2805 h 5092"/>
                  <a:gd name="T56" fmla="*/ 750 w 2305"/>
                  <a:gd name="T57" fmla="*/ 3035 h 5092"/>
                  <a:gd name="T58" fmla="*/ 697 w 2305"/>
                  <a:gd name="T59" fmla="*/ 3317 h 5092"/>
                  <a:gd name="T60" fmla="*/ 503 w 2305"/>
                  <a:gd name="T61" fmla="*/ 3379 h 5092"/>
                  <a:gd name="T62" fmla="*/ 618 w 2305"/>
                  <a:gd name="T63" fmla="*/ 3546 h 5092"/>
                  <a:gd name="T64" fmla="*/ 689 w 2305"/>
                  <a:gd name="T65" fmla="*/ 3820 h 5092"/>
                  <a:gd name="T66" fmla="*/ 750 w 2305"/>
                  <a:gd name="T67" fmla="*/ 4146 h 5092"/>
                  <a:gd name="T68" fmla="*/ 777 w 2305"/>
                  <a:gd name="T69" fmla="*/ 4464 h 5092"/>
                  <a:gd name="T70" fmla="*/ 653 w 2305"/>
                  <a:gd name="T71" fmla="*/ 4746 h 5092"/>
                  <a:gd name="T72" fmla="*/ 547 w 2305"/>
                  <a:gd name="T73" fmla="*/ 4914 h 5092"/>
                  <a:gd name="T74" fmla="*/ 768 w 2305"/>
                  <a:gd name="T75" fmla="*/ 4870 h 5092"/>
                  <a:gd name="T76" fmla="*/ 998 w 2305"/>
                  <a:gd name="T77" fmla="*/ 4879 h 5092"/>
                  <a:gd name="T78" fmla="*/ 1333 w 2305"/>
                  <a:gd name="T79" fmla="*/ 5011 h 5092"/>
                  <a:gd name="T80" fmla="*/ 1686 w 2305"/>
                  <a:gd name="T81" fmla="*/ 5029 h 5092"/>
                  <a:gd name="T82" fmla="*/ 1827 w 2305"/>
                  <a:gd name="T83" fmla="*/ 4835 h 5092"/>
                  <a:gd name="T84" fmla="*/ 1668 w 2305"/>
                  <a:gd name="T85" fmla="*/ 4579 h 5092"/>
                  <a:gd name="T86" fmla="*/ 1906 w 2305"/>
                  <a:gd name="T87" fmla="*/ 4235 h 5092"/>
                  <a:gd name="T88" fmla="*/ 2154 w 2305"/>
                  <a:gd name="T89" fmla="*/ 3996 h 5092"/>
                  <a:gd name="T90" fmla="*/ 2012 w 2305"/>
                  <a:gd name="T91" fmla="*/ 3758 h 5092"/>
                  <a:gd name="T92" fmla="*/ 2039 w 2305"/>
                  <a:gd name="T93" fmla="*/ 3538 h 5092"/>
                  <a:gd name="T94" fmla="*/ 2304 w 2305"/>
                  <a:gd name="T95" fmla="*/ 3432 h 50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05" h="5092">
                    <a:moveTo>
                      <a:pt x="2277" y="3352"/>
                    </a:moveTo>
                    <a:lnTo>
                      <a:pt x="2268" y="3308"/>
                    </a:lnTo>
                    <a:lnTo>
                      <a:pt x="2233" y="3273"/>
                    </a:lnTo>
                    <a:lnTo>
                      <a:pt x="2198" y="3211"/>
                    </a:lnTo>
                    <a:lnTo>
                      <a:pt x="2207" y="3141"/>
                    </a:lnTo>
                    <a:lnTo>
                      <a:pt x="2171" y="3088"/>
                    </a:lnTo>
                    <a:lnTo>
                      <a:pt x="2127" y="3017"/>
                    </a:lnTo>
                    <a:lnTo>
                      <a:pt x="2162" y="2929"/>
                    </a:lnTo>
                    <a:lnTo>
                      <a:pt x="2171" y="2867"/>
                    </a:lnTo>
                    <a:lnTo>
                      <a:pt x="2145" y="2814"/>
                    </a:lnTo>
                    <a:lnTo>
                      <a:pt x="2039" y="2823"/>
                    </a:lnTo>
                    <a:lnTo>
                      <a:pt x="1995" y="2752"/>
                    </a:lnTo>
                    <a:lnTo>
                      <a:pt x="2004" y="2664"/>
                    </a:lnTo>
                    <a:lnTo>
                      <a:pt x="1977" y="2611"/>
                    </a:lnTo>
                    <a:lnTo>
                      <a:pt x="1871" y="2620"/>
                    </a:lnTo>
                    <a:lnTo>
                      <a:pt x="1730" y="2646"/>
                    </a:lnTo>
                    <a:lnTo>
                      <a:pt x="1633" y="2664"/>
                    </a:lnTo>
                    <a:lnTo>
                      <a:pt x="1527" y="2673"/>
                    </a:lnTo>
                    <a:lnTo>
                      <a:pt x="1448" y="2638"/>
                    </a:lnTo>
                    <a:lnTo>
                      <a:pt x="1421" y="2567"/>
                    </a:lnTo>
                    <a:lnTo>
                      <a:pt x="1359" y="2532"/>
                    </a:lnTo>
                    <a:lnTo>
                      <a:pt x="1351" y="2470"/>
                    </a:lnTo>
                    <a:lnTo>
                      <a:pt x="1351" y="2399"/>
                    </a:lnTo>
                    <a:lnTo>
                      <a:pt x="1377" y="2329"/>
                    </a:lnTo>
                    <a:lnTo>
                      <a:pt x="1324" y="2293"/>
                    </a:lnTo>
                    <a:lnTo>
                      <a:pt x="1262" y="2241"/>
                    </a:lnTo>
                    <a:lnTo>
                      <a:pt x="1236" y="2179"/>
                    </a:lnTo>
                    <a:lnTo>
                      <a:pt x="1183" y="2152"/>
                    </a:lnTo>
                    <a:lnTo>
                      <a:pt x="1174" y="2082"/>
                    </a:lnTo>
                    <a:lnTo>
                      <a:pt x="1121" y="2029"/>
                    </a:lnTo>
                    <a:lnTo>
                      <a:pt x="1121" y="1976"/>
                    </a:lnTo>
                    <a:lnTo>
                      <a:pt x="1253" y="1923"/>
                    </a:lnTo>
                    <a:lnTo>
                      <a:pt x="1315" y="1888"/>
                    </a:lnTo>
                    <a:lnTo>
                      <a:pt x="1306" y="1817"/>
                    </a:lnTo>
                    <a:lnTo>
                      <a:pt x="1298" y="1746"/>
                    </a:lnTo>
                    <a:lnTo>
                      <a:pt x="1412" y="1720"/>
                    </a:lnTo>
                    <a:lnTo>
                      <a:pt x="1492" y="1738"/>
                    </a:lnTo>
                    <a:lnTo>
                      <a:pt x="1562" y="1755"/>
                    </a:lnTo>
                    <a:lnTo>
                      <a:pt x="1633" y="1746"/>
                    </a:lnTo>
                    <a:lnTo>
                      <a:pt x="1668" y="1614"/>
                    </a:lnTo>
                    <a:lnTo>
                      <a:pt x="1651" y="1526"/>
                    </a:lnTo>
                    <a:lnTo>
                      <a:pt x="1615" y="1455"/>
                    </a:lnTo>
                    <a:lnTo>
                      <a:pt x="1545" y="1402"/>
                    </a:lnTo>
                    <a:lnTo>
                      <a:pt x="1456" y="1393"/>
                    </a:lnTo>
                    <a:lnTo>
                      <a:pt x="1271" y="1173"/>
                    </a:lnTo>
                    <a:lnTo>
                      <a:pt x="962" y="943"/>
                    </a:lnTo>
                    <a:lnTo>
                      <a:pt x="900" y="864"/>
                    </a:lnTo>
                    <a:lnTo>
                      <a:pt x="945" y="829"/>
                    </a:lnTo>
                    <a:lnTo>
                      <a:pt x="1006" y="785"/>
                    </a:lnTo>
                    <a:lnTo>
                      <a:pt x="1024" y="705"/>
                    </a:lnTo>
                    <a:lnTo>
                      <a:pt x="1033" y="644"/>
                    </a:lnTo>
                    <a:lnTo>
                      <a:pt x="1112" y="618"/>
                    </a:lnTo>
                    <a:lnTo>
                      <a:pt x="1103" y="556"/>
                    </a:lnTo>
                    <a:lnTo>
                      <a:pt x="1077" y="494"/>
                    </a:lnTo>
                    <a:lnTo>
                      <a:pt x="1095" y="441"/>
                    </a:lnTo>
                    <a:lnTo>
                      <a:pt x="1059" y="371"/>
                    </a:lnTo>
                    <a:lnTo>
                      <a:pt x="971" y="371"/>
                    </a:lnTo>
                    <a:lnTo>
                      <a:pt x="927" y="327"/>
                    </a:lnTo>
                    <a:lnTo>
                      <a:pt x="865" y="203"/>
                    </a:lnTo>
                    <a:lnTo>
                      <a:pt x="768" y="177"/>
                    </a:lnTo>
                    <a:lnTo>
                      <a:pt x="697" y="141"/>
                    </a:lnTo>
                    <a:lnTo>
                      <a:pt x="689" y="80"/>
                    </a:lnTo>
                    <a:lnTo>
                      <a:pt x="583" y="0"/>
                    </a:lnTo>
                    <a:lnTo>
                      <a:pt x="503" y="106"/>
                    </a:lnTo>
                    <a:lnTo>
                      <a:pt x="512" y="168"/>
                    </a:lnTo>
                    <a:lnTo>
                      <a:pt x="565" y="221"/>
                    </a:lnTo>
                    <a:lnTo>
                      <a:pt x="627" y="291"/>
                    </a:lnTo>
                    <a:lnTo>
                      <a:pt x="627" y="371"/>
                    </a:lnTo>
                    <a:lnTo>
                      <a:pt x="680" y="424"/>
                    </a:lnTo>
                    <a:lnTo>
                      <a:pt x="742" y="486"/>
                    </a:lnTo>
                    <a:lnTo>
                      <a:pt x="759" y="556"/>
                    </a:lnTo>
                    <a:lnTo>
                      <a:pt x="786" y="609"/>
                    </a:lnTo>
                    <a:lnTo>
                      <a:pt x="812" y="696"/>
                    </a:lnTo>
                    <a:lnTo>
                      <a:pt x="803" y="740"/>
                    </a:lnTo>
                    <a:lnTo>
                      <a:pt x="803" y="793"/>
                    </a:lnTo>
                    <a:lnTo>
                      <a:pt x="742" y="829"/>
                    </a:lnTo>
                    <a:lnTo>
                      <a:pt x="671" y="855"/>
                    </a:lnTo>
                    <a:lnTo>
                      <a:pt x="406" y="1217"/>
                    </a:lnTo>
                    <a:lnTo>
                      <a:pt x="344" y="1199"/>
                    </a:lnTo>
                    <a:lnTo>
                      <a:pt x="283" y="1120"/>
                    </a:lnTo>
                    <a:lnTo>
                      <a:pt x="230" y="1067"/>
                    </a:lnTo>
                    <a:lnTo>
                      <a:pt x="177" y="1093"/>
                    </a:lnTo>
                    <a:lnTo>
                      <a:pt x="186" y="1199"/>
                    </a:lnTo>
                    <a:lnTo>
                      <a:pt x="186" y="1279"/>
                    </a:lnTo>
                    <a:lnTo>
                      <a:pt x="97" y="1323"/>
                    </a:lnTo>
                    <a:lnTo>
                      <a:pt x="80" y="1358"/>
                    </a:lnTo>
                    <a:lnTo>
                      <a:pt x="0" y="1552"/>
                    </a:lnTo>
                    <a:lnTo>
                      <a:pt x="71" y="1605"/>
                    </a:lnTo>
                    <a:lnTo>
                      <a:pt x="142" y="1667"/>
                    </a:lnTo>
                    <a:lnTo>
                      <a:pt x="239" y="1729"/>
                    </a:lnTo>
                    <a:lnTo>
                      <a:pt x="283" y="1791"/>
                    </a:lnTo>
                    <a:lnTo>
                      <a:pt x="309" y="1852"/>
                    </a:lnTo>
                    <a:lnTo>
                      <a:pt x="265" y="1888"/>
                    </a:lnTo>
                    <a:lnTo>
                      <a:pt x="239" y="1949"/>
                    </a:lnTo>
                    <a:lnTo>
                      <a:pt x="309" y="1985"/>
                    </a:lnTo>
                    <a:lnTo>
                      <a:pt x="389" y="2011"/>
                    </a:lnTo>
                    <a:lnTo>
                      <a:pt x="442" y="2073"/>
                    </a:lnTo>
                    <a:lnTo>
                      <a:pt x="459" y="2161"/>
                    </a:lnTo>
                    <a:lnTo>
                      <a:pt x="512" y="2117"/>
                    </a:lnTo>
                    <a:lnTo>
                      <a:pt x="583" y="2117"/>
                    </a:lnTo>
                    <a:lnTo>
                      <a:pt x="636" y="2161"/>
                    </a:lnTo>
                    <a:lnTo>
                      <a:pt x="627" y="2205"/>
                    </a:lnTo>
                    <a:lnTo>
                      <a:pt x="671" y="2267"/>
                    </a:lnTo>
                    <a:lnTo>
                      <a:pt x="671" y="2346"/>
                    </a:lnTo>
                    <a:lnTo>
                      <a:pt x="671" y="2435"/>
                    </a:lnTo>
                    <a:lnTo>
                      <a:pt x="636" y="2470"/>
                    </a:lnTo>
                    <a:lnTo>
                      <a:pt x="627" y="2532"/>
                    </a:lnTo>
                    <a:lnTo>
                      <a:pt x="556" y="2549"/>
                    </a:lnTo>
                    <a:lnTo>
                      <a:pt x="547" y="2629"/>
                    </a:lnTo>
                    <a:lnTo>
                      <a:pt x="539" y="2708"/>
                    </a:lnTo>
                    <a:lnTo>
                      <a:pt x="609" y="2743"/>
                    </a:lnTo>
                    <a:lnTo>
                      <a:pt x="662" y="2805"/>
                    </a:lnTo>
                    <a:lnTo>
                      <a:pt x="697" y="2858"/>
                    </a:lnTo>
                    <a:lnTo>
                      <a:pt x="697" y="2920"/>
                    </a:lnTo>
                    <a:lnTo>
                      <a:pt x="733" y="2973"/>
                    </a:lnTo>
                    <a:lnTo>
                      <a:pt x="750" y="3035"/>
                    </a:lnTo>
                    <a:lnTo>
                      <a:pt x="812" y="3096"/>
                    </a:lnTo>
                    <a:lnTo>
                      <a:pt x="803" y="3176"/>
                    </a:lnTo>
                    <a:lnTo>
                      <a:pt x="750" y="3246"/>
                    </a:lnTo>
                    <a:lnTo>
                      <a:pt x="697" y="3317"/>
                    </a:lnTo>
                    <a:lnTo>
                      <a:pt x="662" y="3361"/>
                    </a:lnTo>
                    <a:lnTo>
                      <a:pt x="583" y="3352"/>
                    </a:lnTo>
                    <a:lnTo>
                      <a:pt x="512" y="3317"/>
                    </a:lnTo>
                    <a:lnTo>
                      <a:pt x="503" y="3379"/>
                    </a:lnTo>
                    <a:lnTo>
                      <a:pt x="468" y="3441"/>
                    </a:lnTo>
                    <a:lnTo>
                      <a:pt x="521" y="3458"/>
                    </a:lnTo>
                    <a:lnTo>
                      <a:pt x="618" y="3485"/>
                    </a:lnTo>
                    <a:lnTo>
                      <a:pt x="618" y="3546"/>
                    </a:lnTo>
                    <a:lnTo>
                      <a:pt x="653" y="3608"/>
                    </a:lnTo>
                    <a:lnTo>
                      <a:pt x="653" y="3679"/>
                    </a:lnTo>
                    <a:lnTo>
                      <a:pt x="653" y="3749"/>
                    </a:lnTo>
                    <a:lnTo>
                      <a:pt x="689" y="3820"/>
                    </a:lnTo>
                    <a:lnTo>
                      <a:pt x="680" y="3917"/>
                    </a:lnTo>
                    <a:lnTo>
                      <a:pt x="715" y="3979"/>
                    </a:lnTo>
                    <a:lnTo>
                      <a:pt x="689" y="4049"/>
                    </a:lnTo>
                    <a:lnTo>
                      <a:pt x="750" y="4146"/>
                    </a:lnTo>
                    <a:lnTo>
                      <a:pt x="733" y="4226"/>
                    </a:lnTo>
                    <a:lnTo>
                      <a:pt x="777" y="4279"/>
                    </a:lnTo>
                    <a:lnTo>
                      <a:pt x="777" y="4367"/>
                    </a:lnTo>
                    <a:lnTo>
                      <a:pt x="777" y="4464"/>
                    </a:lnTo>
                    <a:lnTo>
                      <a:pt x="777" y="4552"/>
                    </a:lnTo>
                    <a:lnTo>
                      <a:pt x="768" y="4614"/>
                    </a:lnTo>
                    <a:lnTo>
                      <a:pt x="715" y="4685"/>
                    </a:lnTo>
                    <a:lnTo>
                      <a:pt x="653" y="4746"/>
                    </a:lnTo>
                    <a:lnTo>
                      <a:pt x="556" y="4799"/>
                    </a:lnTo>
                    <a:lnTo>
                      <a:pt x="539" y="4861"/>
                    </a:lnTo>
                    <a:lnTo>
                      <a:pt x="636" y="4861"/>
                    </a:lnTo>
                    <a:lnTo>
                      <a:pt x="547" y="4914"/>
                    </a:lnTo>
                    <a:lnTo>
                      <a:pt x="556" y="4958"/>
                    </a:lnTo>
                    <a:lnTo>
                      <a:pt x="645" y="4923"/>
                    </a:lnTo>
                    <a:lnTo>
                      <a:pt x="715" y="4949"/>
                    </a:lnTo>
                    <a:lnTo>
                      <a:pt x="768" y="4870"/>
                    </a:lnTo>
                    <a:lnTo>
                      <a:pt x="795" y="4905"/>
                    </a:lnTo>
                    <a:lnTo>
                      <a:pt x="839" y="4852"/>
                    </a:lnTo>
                    <a:lnTo>
                      <a:pt x="927" y="4852"/>
                    </a:lnTo>
                    <a:lnTo>
                      <a:pt x="998" y="4879"/>
                    </a:lnTo>
                    <a:lnTo>
                      <a:pt x="1086" y="4932"/>
                    </a:lnTo>
                    <a:lnTo>
                      <a:pt x="1130" y="4967"/>
                    </a:lnTo>
                    <a:lnTo>
                      <a:pt x="1245" y="4941"/>
                    </a:lnTo>
                    <a:lnTo>
                      <a:pt x="1333" y="5011"/>
                    </a:lnTo>
                    <a:lnTo>
                      <a:pt x="1403" y="5055"/>
                    </a:lnTo>
                    <a:lnTo>
                      <a:pt x="1509" y="5091"/>
                    </a:lnTo>
                    <a:lnTo>
                      <a:pt x="1553" y="5029"/>
                    </a:lnTo>
                    <a:lnTo>
                      <a:pt x="1686" y="5029"/>
                    </a:lnTo>
                    <a:lnTo>
                      <a:pt x="1721" y="4949"/>
                    </a:lnTo>
                    <a:lnTo>
                      <a:pt x="1783" y="4923"/>
                    </a:lnTo>
                    <a:lnTo>
                      <a:pt x="1845" y="4905"/>
                    </a:lnTo>
                    <a:lnTo>
                      <a:pt x="1827" y="4835"/>
                    </a:lnTo>
                    <a:lnTo>
                      <a:pt x="1739" y="4799"/>
                    </a:lnTo>
                    <a:lnTo>
                      <a:pt x="1721" y="4746"/>
                    </a:lnTo>
                    <a:lnTo>
                      <a:pt x="1686" y="4676"/>
                    </a:lnTo>
                    <a:lnTo>
                      <a:pt x="1668" y="4579"/>
                    </a:lnTo>
                    <a:lnTo>
                      <a:pt x="1739" y="4579"/>
                    </a:lnTo>
                    <a:lnTo>
                      <a:pt x="1756" y="4508"/>
                    </a:lnTo>
                    <a:lnTo>
                      <a:pt x="1845" y="4341"/>
                    </a:lnTo>
                    <a:lnTo>
                      <a:pt x="1906" y="4235"/>
                    </a:lnTo>
                    <a:lnTo>
                      <a:pt x="1933" y="4191"/>
                    </a:lnTo>
                    <a:lnTo>
                      <a:pt x="2012" y="4164"/>
                    </a:lnTo>
                    <a:lnTo>
                      <a:pt x="2092" y="4076"/>
                    </a:lnTo>
                    <a:lnTo>
                      <a:pt x="2154" y="3996"/>
                    </a:lnTo>
                    <a:lnTo>
                      <a:pt x="2136" y="3944"/>
                    </a:lnTo>
                    <a:lnTo>
                      <a:pt x="2065" y="3899"/>
                    </a:lnTo>
                    <a:lnTo>
                      <a:pt x="2057" y="3829"/>
                    </a:lnTo>
                    <a:lnTo>
                      <a:pt x="2012" y="3758"/>
                    </a:lnTo>
                    <a:lnTo>
                      <a:pt x="1959" y="3714"/>
                    </a:lnTo>
                    <a:lnTo>
                      <a:pt x="1915" y="3644"/>
                    </a:lnTo>
                    <a:lnTo>
                      <a:pt x="1995" y="3599"/>
                    </a:lnTo>
                    <a:lnTo>
                      <a:pt x="2039" y="3538"/>
                    </a:lnTo>
                    <a:lnTo>
                      <a:pt x="2092" y="3485"/>
                    </a:lnTo>
                    <a:lnTo>
                      <a:pt x="2145" y="3485"/>
                    </a:lnTo>
                    <a:lnTo>
                      <a:pt x="2198" y="3432"/>
                    </a:lnTo>
                    <a:lnTo>
                      <a:pt x="2304" y="3432"/>
                    </a:lnTo>
                    <a:lnTo>
                      <a:pt x="2277" y="3352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Chocó</a:t>
                </a: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16">
                <a:extLst>
                  <a:ext uri="{FF2B5EF4-FFF2-40B4-BE49-F238E27FC236}">
                    <a16:creationId xmlns:a16="http://schemas.microsoft.com/office/drawing/2014/main" id="{3014D44E-8C03-4741-8351-B1A885F84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5289" y="1981717"/>
                <a:ext cx="863678" cy="976861"/>
              </a:xfrm>
              <a:custGeom>
                <a:avLst/>
                <a:gdLst>
                  <a:gd name="T0" fmla="*/ 698 w 2436"/>
                  <a:gd name="T1" fmla="*/ 1102 h 2682"/>
                  <a:gd name="T2" fmla="*/ 751 w 2436"/>
                  <a:gd name="T3" fmla="*/ 1279 h 2682"/>
                  <a:gd name="T4" fmla="*/ 592 w 2436"/>
                  <a:gd name="T5" fmla="*/ 1402 h 2682"/>
                  <a:gd name="T6" fmla="*/ 451 w 2436"/>
                  <a:gd name="T7" fmla="*/ 1570 h 2682"/>
                  <a:gd name="T8" fmla="*/ 283 w 2436"/>
                  <a:gd name="T9" fmla="*/ 1684 h 2682"/>
                  <a:gd name="T10" fmla="*/ 142 w 2436"/>
                  <a:gd name="T11" fmla="*/ 1808 h 2682"/>
                  <a:gd name="T12" fmla="*/ 115 w 2436"/>
                  <a:gd name="T13" fmla="*/ 1993 h 2682"/>
                  <a:gd name="T14" fmla="*/ 80 w 2436"/>
                  <a:gd name="T15" fmla="*/ 2179 h 2682"/>
                  <a:gd name="T16" fmla="*/ 248 w 2436"/>
                  <a:gd name="T17" fmla="*/ 2346 h 2682"/>
                  <a:gd name="T18" fmla="*/ 345 w 2436"/>
                  <a:gd name="T19" fmla="*/ 2417 h 2682"/>
                  <a:gd name="T20" fmla="*/ 415 w 2436"/>
                  <a:gd name="T21" fmla="*/ 2549 h 2682"/>
                  <a:gd name="T22" fmla="*/ 601 w 2436"/>
                  <a:gd name="T23" fmla="*/ 2584 h 2682"/>
                  <a:gd name="T24" fmla="*/ 768 w 2436"/>
                  <a:gd name="T25" fmla="*/ 2673 h 2682"/>
                  <a:gd name="T26" fmla="*/ 971 w 2436"/>
                  <a:gd name="T27" fmla="*/ 2611 h 2682"/>
                  <a:gd name="T28" fmla="*/ 1121 w 2436"/>
                  <a:gd name="T29" fmla="*/ 2611 h 2682"/>
                  <a:gd name="T30" fmla="*/ 1209 w 2436"/>
                  <a:gd name="T31" fmla="*/ 2329 h 2682"/>
                  <a:gd name="T32" fmla="*/ 1395 w 2436"/>
                  <a:gd name="T33" fmla="*/ 2364 h 2682"/>
                  <a:gd name="T34" fmla="*/ 1271 w 2436"/>
                  <a:gd name="T35" fmla="*/ 2540 h 2682"/>
                  <a:gd name="T36" fmla="*/ 1421 w 2436"/>
                  <a:gd name="T37" fmla="*/ 2540 h 2682"/>
                  <a:gd name="T38" fmla="*/ 1571 w 2436"/>
                  <a:gd name="T39" fmla="*/ 2443 h 2682"/>
                  <a:gd name="T40" fmla="*/ 1801 w 2436"/>
                  <a:gd name="T41" fmla="*/ 2381 h 2682"/>
                  <a:gd name="T42" fmla="*/ 2012 w 2436"/>
                  <a:gd name="T43" fmla="*/ 2187 h 2682"/>
                  <a:gd name="T44" fmla="*/ 2153 w 2436"/>
                  <a:gd name="T45" fmla="*/ 1993 h 2682"/>
                  <a:gd name="T46" fmla="*/ 2082 w 2436"/>
                  <a:gd name="T47" fmla="*/ 1781 h 2682"/>
                  <a:gd name="T48" fmla="*/ 2197 w 2436"/>
                  <a:gd name="T49" fmla="*/ 1773 h 2682"/>
                  <a:gd name="T50" fmla="*/ 2347 w 2436"/>
                  <a:gd name="T51" fmla="*/ 1799 h 2682"/>
                  <a:gd name="T52" fmla="*/ 2435 w 2436"/>
                  <a:gd name="T53" fmla="*/ 1614 h 2682"/>
                  <a:gd name="T54" fmla="*/ 2435 w 2436"/>
                  <a:gd name="T55" fmla="*/ 1402 h 2682"/>
                  <a:gd name="T56" fmla="*/ 2320 w 2436"/>
                  <a:gd name="T57" fmla="*/ 1279 h 2682"/>
                  <a:gd name="T58" fmla="*/ 2153 w 2436"/>
                  <a:gd name="T59" fmla="*/ 1234 h 2682"/>
                  <a:gd name="T60" fmla="*/ 1968 w 2436"/>
                  <a:gd name="T61" fmla="*/ 1120 h 2682"/>
                  <a:gd name="T62" fmla="*/ 1968 w 2436"/>
                  <a:gd name="T63" fmla="*/ 899 h 2682"/>
                  <a:gd name="T64" fmla="*/ 1907 w 2436"/>
                  <a:gd name="T65" fmla="*/ 740 h 2682"/>
                  <a:gd name="T66" fmla="*/ 1792 w 2436"/>
                  <a:gd name="T67" fmla="*/ 626 h 2682"/>
                  <a:gd name="T68" fmla="*/ 1686 w 2436"/>
                  <a:gd name="T69" fmla="*/ 546 h 2682"/>
                  <a:gd name="T70" fmla="*/ 1474 w 2436"/>
                  <a:gd name="T71" fmla="*/ 590 h 2682"/>
                  <a:gd name="T72" fmla="*/ 1324 w 2436"/>
                  <a:gd name="T73" fmla="*/ 626 h 2682"/>
                  <a:gd name="T74" fmla="*/ 1121 w 2436"/>
                  <a:gd name="T75" fmla="*/ 546 h 2682"/>
                  <a:gd name="T76" fmla="*/ 1006 w 2436"/>
                  <a:gd name="T77" fmla="*/ 449 h 2682"/>
                  <a:gd name="T78" fmla="*/ 883 w 2436"/>
                  <a:gd name="T79" fmla="*/ 326 h 2682"/>
                  <a:gd name="T80" fmla="*/ 901 w 2436"/>
                  <a:gd name="T81" fmla="*/ 159 h 2682"/>
                  <a:gd name="T82" fmla="*/ 786 w 2436"/>
                  <a:gd name="T83" fmla="*/ 44 h 2682"/>
                  <a:gd name="T84" fmla="*/ 777 w 2436"/>
                  <a:gd name="T85" fmla="*/ 265 h 2682"/>
                  <a:gd name="T86" fmla="*/ 821 w 2436"/>
                  <a:gd name="T87" fmla="*/ 511 h 2682"/>
                  <a:gd name="T88" fmla="*/ 724 w 2436"/>
                  <a:gd name="T89" fmla="*/ 723 h 2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36" h="2682">
                    <a:moveTo>
                      <a:pt x="680" y="943"/>
                    </a:moveTo>
                    <a:lnTo>
                      <a:pt x="698" y="1023"/>
                    </a:lnTo>
                    <a:lnTo>
                      <a:pt x="698" y="1102"/>
                    </a:lnTo>
                    <a:lnTo>
                      <a:pt x="733" y="1173"/>
                    </a:lnTo>
                    <a:lnTo>
                      <a:pt x="777" y="1226"/>
                    </a:lnTo>
                    <a:lnTo>
                      <a:pt x="751" y="1279"/>
                    </a:lnTo>
                    <a:lnTo>
                      <a:pt x="698" y="1331"/>
                    </a:lnTo>
                    <a:lnTo>
                      <a:pt x="609" y="1349"/>
                    </a:lnTo>
                    <a:lnTo>
                      <a:pt x="592" y="1402"/>
                    </a:lnTo>
                    <a:lnTo>
                      <a:pt x="530" y="1429"/>
                    </a:lnTo>
                    <a:lnTo>
                      <a:pt x="495" y="1508"/>
                    </a:lnTo>
                    <a:lnTo>
                      <a:pt x="451" y="1570"/>
                    </a:lnTo>
                    <a:lnTo>
                      <a:pt x="371" y="1587"/>
                    </a:lnTo>
                    <a:lnTo>
                      <a:pt x="309" y="1623"/>
                    </a:lnTo>
                    <a:lnTo>
                      <a:pt x="283" y="1684"/>
                    </a:lnTo>
                    <a:lnTo>
                      <a:pt x="195" y="1702"/>
                    </a:lnTo>
                    <a:lnTo>
                      <a:pt x="159" y="1746"/>
                    </a:lnTo>
                    <a:lnTo>
                      <a:pt x="142" y="1808"/>
                    </a:lnTo>
                    <a:lnTo>
                      <a:pt x="150" y="1887"/>
                    </a:lnTo>
                    <a:lnTo>
                      <a:pt x="168" y="1949"/>
                    </a:lnTo>
                    <a:lnTo>
                      <a:pt x="115" y="1993"/>
                    </a:lnTo>
                    <a:lnTo>
                      <a:pt x="80" y="2055"/>
                    </a:lnTo>
                    <a:lnTo>
                      <a:pt x="0" y="2126"/>
                    </a:lnTo>
                    <a:lnTo>
                      <a:pt x="80" y="2179"/>
                    </a:lnTo>
                    <a:lnTo>
                      <a:pt x="98" y="2258"/>
                    </a:lnTo>
                    <a:lnTo>
                      <a:pt x="168" y="2337"/>
                    </a:lnTo>
                    <a:lnTo>
                      <a:pt x="248" y="2346"/>
                    </a:lnTo>
                    <a:lnTo>
                      <a:pt x="309" y="2284"/>
                    </a:lnTo>
                    <a:lnTo>
                      <a:pt x="353" y="2329"/>
                    </a:lnTo>
                    <a:lnTo>
                      <a:pt x="345" y="2417"/>
                    </a:lnTo>
                    <a:lnTo>
                      <a:pt x="380" y="2452"/>
                    </a:lnTo>
                    <a:lnTo>
                      <a:pt x="362" y="2523"/>
                    </a:lnTo>
                    <a:lnTo>
                      <a:pt x="415" y="2549"/>
                    </a:lnTo>
                    <a:lnTo>
                      <a:pt x="451" y="2496"/>
                    </a:lnTo>
                    <a:lnTo>
                      <a:pt x="539" y="2540"/>
                    </a:lnTo>
                    <a:lnTo>
                      <a:pt x="601" y="2584"/>
                    </a:lnTo>
                    <a:lnTo>
                      <a:pt x="671" y="2593"/>
                    </a:lnTo>
                    <a:lnTo>
                      <a:pt x="706" y="2655"/>
                    </a:lnTo>
                    <a:lnTo>
                      <a:pt x="768" y="2673"/>
                    </a:lnTo>
                    <a:lnTo>
                      <a:pt x="839" y="2681"/>
                    </a:lnTo>
                    <a:lnTo>
                      <a:pt x="918" y="2646"/>
                    </a:lnTo>
                    <a:lnTo>
                      <a:pt x="971" y="2611"/>
                    </a:lnTo>
                    <a:lnTo>
                      <a:pt x="1042" y="2611"/>
                    </a:lnTo>
                    <a:lnTo>
                      <a:pt x="1095" y="2681"/>
                    </a:lnTo>
                    <a:lnTo>
                      <a:pt x="1121" y="2611"/>
                    </a:lnTo>
                    <a:lnTo>
                      <a:pt x="1121" y="2505"/>
                    </a:lnTo>
                    <a:lnTo>
                      <a:pt x="1148" y="2381"/>
                    </a:lnTo>
                    <a:lnTo>
                      <a:pt x="1209" y="2329"/>
                    </a:lnTo>
                    <a:lnTo>
                      <a:pt x="1289" y="2311"/>
                    </a:lnTo>
                    <a:lnTo>
                      <a:pt x="1359" y="2329"/>
                    </a:lnTo>
                    <a:lnTo>
                      <a:pt x="1395" y="2364"/>
                    </a:lnTo>
                    <a:lnTo>
                      <a:pt x="1412" y="2434"/>
                    </a:lnTo>
                    <a:lnTo>
                      <a:pt x="1342" y="2496"/>
                    </a:lnTo>
                    <a:lnTo>
                      <a:pt x="1271" y="2540"/>
                    </a:lnTo>
                    <a:lnTo>
                      <a:pt x="1307" y="2584"/>
                    </a:lnTo>
                    <a:lnTo>
                      <a:pt x="1412" y="2602"/>
                    </a:lnTo>
                    <a:lnTo>
                      <a:pt x="1421" y="2540"/>
                    </a:lnTo>
                    <a:lnTo>
                      <a:pt x="1457" y="2496"/>
                    </a:lnTo>
                    <a:lnTo>
                      <a:pt x="1518" y="2487"/>
                    </a:lnTo>
                    <a:lnTo>
                      <a:pt x="1571" y="2443"/>
                    </a:lnTo>
                    <a:lnTo>
                      <a:pt x="1580" y="2364"/>
                    </a:lnTo>
                    <a:lnTo>
                      <a:pt x="1721" y="2373"/>
                    </a:lnTo>
                    <a:lnTo>
                      <a:pt x="1801" y="2381"/>
                    </a:lnTo>
                    <a:lnTo>
                      <a:pt x="1854" y="2337"/>
                    </a:lnTo>
                    <a:lnTo>
                      <a:pt x="1924" y="2276"/>
                    </a:lnTo>
                    <a:lnTo>
                      <a:pt x="2012" y="2187"/>
                    </a:lnTo>
                    <a:lnTo>
                      <a:pt x="2073" y="2099"/>
                    </a:lnTo>
                    <a:lnTo>
                      <a:pt x="2135" y="2055"/>
                    </a:lnTo>
                    <a:lnTo>
                      <a:pt x="2153" y="1993"/>
                    </a:lnTo>
                    <a:lnTo>
                      <a:pt x="2144" y="1905"/>
                    </a:lnTo>
                    <a:lnTo>
                      <a:pt x="2135" y="1826"/>
                    </a:lnTo>
                    <a:lnTo>
                      <a:pt x="2082" y="1781"/>
                    </a:lnTo>
                    <a:lnTo>
                      <a:pt x="2073" y="1711"/>
                    </a:lnTo>
                    <a:lnTo>
                      <a:pt x="2153" y="1711"/>
                    </a:lnTo>
                    <a:lnTo>
                      <a:pt x="2197" y="1773"/>
                    </a:lnTo>
                    <a:lnTo>
                      <a:pt x="2214" y="1834"/>
                    </a:lnTo>
                    <a:lnTo>
                      <a:pt x="2276" y="1852"/>
                    </a:lnTo>
                    <a:lnTo>
                      <a:pt x="2347" y="1799"/>
                    </a:lnTo>
                    <a:lnTo>
                      <a:pt x="2373" y="1746"/>
                    </a:lnTo>
                    <a:lnTo>
                      <a:pt x="2391" y="1658"/>
                    </a:lnTo>
                    <a:lnTo>
                      <a:pt x="2435" y="1614"/>
                    </a:lnTo>
                    <a:lnTo>
                      <a:pt x="2426" y="1552"/>
                    </a:lnTo>
                    <a:lnTo>
                      <a:pt x="2426" y="1473"/>
                    </a:lnTo>
                    <a:lnTo>
                      <a:pt x="2435" y="1402"/>
                    </a:lnTo>
                    <a:lnTo>
                      <a:pt x="2409" y="1331"/>
                    </a:lnTo>
                    <a:lnTo>
                      <a:pt x="2356" y="1331"/>
                    </a:lnTo>
                    <a:lnTo>
                      <a:pt x="2320" y="1279"/>
                    </a:lnTo>
                    <a:lnTo>
                      <a:pt x="2312" y="1226"/>
                    </a:lnTo>
                    <a:lnTo>
                      <a:pt x="2241" y="1234"/>
                    </a:lnTo>
                    <a:lnTo>
                      <a:pt x="2153" y="1234"/>
                    </a:lnTo>
                    <a:lnTo>
                      <a:pt x="2064" y="1217"/>
                    </a:lnTo>
                    <a:lnTo>
                      <a:pt x="2012" y="1164"/>
                    </a:lnTo>
                    <a:lnTo>
                      <a:pt x="1968" y="1120"/>
                    </a:lnTo>
                    <a:lnTo>
                      <a:pt x="2003" y="1040"/>
                    </a:lnTo>
                    <a:lnTo>
                      <a:pt x="1951" y="970"/>
                    </a:lnTo>
                    <a:lnTo>
                      <a:pt x="1968" y="899"/>
                    </a:lnTo>
                    <a:lnTo>
                      <a:pt x="1977" y="837"/>
                    </a:lnTo>
                    <a:lnTo>
                      <a:pt x="1924" y="776"/>
                    </a:lnTo>
                    <a:lnTo>
                      <a:pt x="1907" y="740"/>
                    </a:lnTo>
                    <a:lnTo>
                      <a:pt x="1898" y="696"/>
                    </a:lnTo>
                    <a:lnTo>
                      <a:pt x="1845" y="652"/>
                    </a:lnTo>
                    <a:lnTo>
                      <a:pt x="1792" y="626"/>
                    </a:lnTo>
                    <a:lnTo>
                      <a:pt x="1792" y="590"/>
                    </a:lnTo>
                    <a:lnTo>
                      <a:pt x="1748" y="528"/>
                    </a:lnTo>
                    <a:lnTo>
                      <a:pt x="1686" y="546"/>
                    </a:lnTo>
                    <a:lnTo>
                      <a:pt x="1615" y="546"/>
                    </a:lnTo>
                    <a:lnTo>
                      <a:pt x="1509" y="528"/>
                    </a:lnTo>
                    <a:lnTo>
                      <a:pt x="1474" y="590"/>
                    </a:lnTo>
                    <a:lnTo>
                      <a:pt x="1457" y="643"/>
                    </a:lnTo>
                    <a:lnTo>
                      <a:pt x="1395" y="652"/>
                    </a:lnTo>
                    <a:lnTo>
                      <a:pt x="1324" y="626"/>
                    </a:lnTo>
                    <a:lnTo>
                      <a:pt x="1262" y="643"/>
                    </a:lnTo>
                    <a:lnTo>
                      <a:pt x="1192" y="608"/>
                    </a:lnTo>
                    <a:lnTo>
                      <a:pt x="1121" y="546"/>
                    </a:lnTo>
                    <a:lnTo>
                      <a:pt x="1077" y="502"/>
                    </a:lnTo>
                    <a:lnTo>
                      <a:pt x="1059" y="449"/>
                    </a:lnTo>
                    <a:lnTo>
                      <a:pt x="1006" y="449"/>
                    </a:lnTo>
                    <a:lnTo>
                      <a:pt x="909" y="449"/>
                    </a:lnTo>
                    <a:lnTo>
                      <a:pt x="874" y="396"/>
                    </a:lnTo>
                    <a:lnTo>
                      <a:pt x="883" y="326"/>
                    </a:lnTo>
                    <a:lnTo>
                      <a:pt x="954" y="291"/>
                    </a:lnTo>
                    <a:lnTo>
                      <a:pt x="962" y="229"/>
                    </a:lnTo>
                    <a:lnTo>
                      <a:pt x="901" y="159"/>
                    </a:lnTo>
                    <a:lnTo>
                      <a:pt x="856" y="62"/>
                    </a:lnTo>
                    <a:lnTo>
                      <a:pt x="848" y="0"/>
                    </a:lnTo>
                    <a:lnTo>
                      <a:pt x="786" y="44"/>
                    </a:lnTo>
                    <a:lnTo>
                      <a:pt x="742" y="115"/>
                    </a:lnTo>
                    <a:lnTo>
                      <a:pt x="733" y="203"/>
                    </a:lnTo>
                    <a:lnTo>
                      <a:pt x="777" y="265"/>
                    </a:lnTo>
                    <a:lnTo>
                      <a:pt x="804" y="352"/>
                    </a:lnTo>
                    <a:lnTo>
                      <a:pt x="812" y="423"/>
                    </a:lnTo>
                    <a:lnTo>
                      <a:pt x="821" y="511"/>
                    </a:lnTo>
                    <a:lnTo>
                      <a:pt x="804" y="590"/>
                    </a:lnTo>
                    <a:lnTo>
                      <a:pt x="759" y="634"/>
                    </a:lnTo>
                    <a:lnTo>
                      <a:pt x="724" y="723"/>
                    </a:lnTo>
                    <a:lnTo>
                      <a:pt x="715" y="811"/>
                    </a:lnTo>
                    <a:lnTo>
                      <a:pt x="680" y="943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Santander</a:t>
                </a:r>
              </a:p>
            </p:txBody>
          </p:sp>
          <p:sp>
            <p:nvSpPr>
              <p:cNvPr id="63" name="Freeform 18">
                <a:extLst>
                  <a:ext uri="{FF2B5EF4-FFF2-40B4-BE49-F238E27FC236}">
                    <a16:creationId xmlns:a16="http://schemas.microsoft.com/office/drawing/2014/main" id="{36CD2625-A9C5-4FEC-97A8-3BB08602CA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5489" y="3283128"/>
                <a:ext cx="777623" cy="806552"/>
              </a:xfrm>
              <a:custGeom>
                <a:avLst/>
                <a:gdLst>
                  <a:gd name="T0" fmla="*/ 1951 w 2190"/>
                  <a:gd name="T1" fmla="*/ 441 h 2215"/>
                  <a:gd name="T2" fmla="*/ 2012 w 2190"/>
                  <a:gd name="T3" fmla="*/ 635 h 2215"/>
                  <a:gd name="T4" fmla="*/ 2065 w 2190"/>
                  <a:gd name="T5" fmla="*/ 856 h 2215"/>
                  <a:gd name="T6" fmla="*/ 2162 w 2190"/>
                  <a:gd name="T7" fmla="*/ 1014 h 2215"/>
                  <a:gd name="T8" fmla="*/ 2118 w 2190"/>
                  <a:gd name="T9" fmla="*/ 1156 h 2215"/>
                  <a:gd name="T10" fmla="*/ 1942 w 2190"/>
                  <a:gd name="T11" fmla="*/ 1332 h 2215"/>
                  <a:gd name="T12" fmla="*/ 1880 w 2190"/>
                  <a:gd name="T13" fmla="*/ 1588 h 2215"/>
                  <a:gd name="T14" fmla="*/ 1818 w 2190"/>
                  <a:gd name="T15" fmla="*/ 1853 h 2215"/>
                  <a:gd name="T16" fmla="*/ 1712 w 2190"/>
                  <a:gd name="T17" fmla="*/ 1994 h 2215"/>
                  <a:gd name="T18" fmla="*/ 1492 w 2190"/>
                  <a:gd name="T19" fmla="*/ 1906 h 2215"/>
                  <a:gd name="T20" fmla="*/ 1271 w 2190"/>
                  <a:gd name="T21" fmla="*/ 1914 h 2215"/>
                  <a:gd name="T22" fmla="*/ 1253 w 2190"/>
                  <a:gd name="T23" fmla="*/ 2100 h 2215"/>
                  <a:gd name="T24" fmla="*/ 989 w 2190"/>
                  <a:gd name="T25" fmla="*/ 2153 h 2215"/>
                  <a:gd name="T26" fmla="*/ 874 w 2190"/>
                  <a:gd name="T27" fmla="*/ 2214 h 2215"/>
                  <a:gd name="T28" fmla="*/ 645 w 2190"/>
                  <a:gd name="T29" fmla="*/ 2170 h 2215"/>
                  <a:gd name="T30" fmla="*/ 406 w 2190"/>
                  <a:gd name="T31" fmla="*/ 2153 h 2215"/>
                  <a:gd name="T32" fmla="*/ 274 w 2190"/>
                  <a:gd name="T33" fmla="*/ 2082 h 2215"/>
                  <a:gd name="T34" fmla="*/ 115 w 2190"/>
                  <a:gd name="T35" fmla="*/ 1994 h 2215"/>
                  <a:gd name="T36" fmla="*/ 97 w 2190"/>
                  <a:gd name="T37" fmla="*/ 1906 h 2215"/>
                  <a:gd name="T38" fmla="*/ 247 w 2190"/>
                  <a:gd name="T39" fmla="*/ 1809 h 2215"/>
                  <a:gd name="T40" fmla="*/ 362 w 2190"/>
                  <a:gd name="T41" fmla="*/ 1597 h 2215"/>
                  <a:gd name="T42" fmla="*/ 477 w 2190"/>
                  <a:gd name="T43" fmla="*/ 1500 h 2215"/>
                  <a:gd name="T44" fmla="*/ 521 w 2190"/>
                  <a:gd name="T45" fmla="*/ 1394 h 2215"/>
                  <a:gd name="T46" fmla="*/ 556 w 2190"/>
                  <a:gd name="T47" fmla="*/ 1314 h 2215"/>
                  <a:gd name="T48" fmla="*/ 574 w 2190"/>
                  <a:gd name="T49" fmla="*/ 1253 h 2215"/>
                  <a:gd name="T50" fmla="*/ 547 w 2190"/>
                  <a:gd name="T51" fmla="*/ 1235 h 2215"/>
                  <a:gd name="T52" fmla="*/ 442 w 2190"/>
                  <a:gd name="T53" fmla="*/ 1288 h 2215"/>
                  <a:gd name="T54" fmla="*/ 265 w 2190"/>
                  <a:gd name="T55" fmla="*/ 1235 h 2215"/>
                  <a:gd name="T56" fmla="*/ 292 w 2190"/>
                  <a:gd name="T57" fmla="*/ 1103 h 2215"/>
                  <a:gd name="T58" fmla="*/ 159 w 2190"/>
                  <a:gd name="T59" fmla="*/ 1191 h 2215"/>
                  <a:gd name="T60" fmla="*/ 53 w 2190"/>
                  <a:gd name="T61" fmla="*/ 1103 h 2215"/>
                  <a:gd name="T62" fmla="*/ 159 w 2190"/>
                  <a:gd name="T63" fmla="*/ 1014 h 2215"/>
                  <a:gd name="T64" fmla="*/ 283 w 2190"/>
                  <a:gd name="T65" fmla="*/ 917 h 2215"/>
                  <a:gd name="T66" fmla="*/ 530 w 2190"/>
                  <a:gd name="T67" fmla="*/ 997 h 2215"/>
                  <a:gd name="T68" fmla="*/ 777 w 2190"/>
                  <a:gd name="T69" fmla="*/ 1076 h 2215"/>
                  <a:gd name="T70" fmla="*/ 997 w 2190"/>
                  <a:gd name="T71" fmla="*/ 1094 h 2215"/>
                  <a:gd name="T72" fmla="*/ 1227 w 2190"/>
                  <a:gd name="T73" fmla="*/ 988 h 2215"/>
                  <a:gd name="T74" fmla="*/ 1183 w 2190"/>
                  <a:gd name="T75" fmla="*/ 864 h 2215"/>
                  <a:gd name="T76" fmla="*/ 1112 w 2190"/>
                  <a:gd name="T77" fmla="*/ 644 h 2215"/>
                  <a:gd name="T78" fmla="*/ 1289 w 2190"/>
                  <a:gd name="T79" fmla="*/ 406 h 2215"/>
                  <a:gd name="T80" fmla="*/ 1456 w 2190"/>
                  <a:gd name="T81" fmla="*/ 229 h 2215"/>
                  <a:gd name="T82" fmla="*/ 1580 w 2190"/>
                  <a:gd name="T83" fmla="*/ 9 h 2215"/>
                  <a:gd name="T84" fmla="*/ 1765 w 2190"/>
                  <a:gd name="T85" fmla="*/ 97 h 2215"/>
                  <a:gd name="T86" fmla="*/ 1845 w 2190"/>
                  <a:gd name="T87" fmla="*/ 229 h 2215"/>
                  <a:gd name="T88" fmla="*/ 2012 w 2190"/>
                  <a:gd name="T89" fmla="*/ 300 h 2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90" h="2215">
                    <a:moveTo>
                      <a:pt x="2039" y="388"/>
                    </a:moveTo>
                    <a:lnTo>
                      <a:pt x="1986" y="397"/>
                    </a:lnTo>
                    <a:lnTo>
                      <a:pt x="1951" y="441"/>
                    </a:lnTo>
                    <a:lnTo>
                      <a:pt x="1968" y="511"/>
                    </a:lnTo>
                    <a:lnTo>
                      <a:pt x="1977" y="582"/>
                    </a:lnTo>
                    <a:lnTo>
                      <a:pt x="2012" y="635"/>
                    </a:lnTo>
                    <a:lnTo>
                      <a:pt x="2056" y="688"/>
                    </a:lnTo>
                    <a:lnTo>
                      <a:pt x="2039" y="759"/>
                    </a:lnTo>
                    <a:lnTo>
                      <a:pt x="2065" y="856"/>
                    </a:lnTo>
                    <a:lnTo>
                      <a:pt x="2065" y="935"/>
                    </a:lnTo>
                    <a:lnTo>
                      <a:pt x="2101" y="997"/>
                    </a:lnTo>
                    <a:lnTo>
                      <a:pt x="2162" y="1014"/>
                    </a:lnTo>
                    <a:lnTo>
                      <a:pt x="2189" y="1059"/>
                    </a:lnTo>
                    <a:lnTo>
                      <a:pt x="2162" y="1111"/>
                    </a:lnTo>
                    <a:lnTo>
                      <a:pt x="2118" y="1156"/>
                    </a:lnTo>
                    <a:lnTo>
                      <a:pt x="2030" y="1173"/>
                    </a:lnTo>
                    <a:lnTo>
                      <a:pt x="1959" y="1235"/>
                    </a:lnTo>
                    <a:lnTo>
                      <a:pt x="1942" y="1332"/>
                    </a:lnTo>
                    <a:lnTo>
                      <a:pt x="1915" y="1438"/>
                    </a:lnTo>
                    <a:lnTo>
                      <a:pt x="1871" y="1500"/>
                    </a:lnTo>
                    <a:lnTo>
                      <a:pt x="1880" y="1588"/>
                    </a:lnTo>
                    <a:lnTo>
                      <a:pt x="1845" y="1676"/>
                    </a:lnTo>
                    <a:lnTo>
                      <a:pt x="1836" y="1764"/>
                    </a:lnTo>
                    <a:lnTo>
                      <a:pt x="1818" y="1853"/>
                    </a:lnTo>
                    <a:lnTo>
                      <a:pt x="1783" y="1923"/>
                    </a:lnTo>
                    <a:lnTo>
                      <a:pt x="1765" y="1994"/>
                    </a:lnTo>
                    <a:lnTo>
                      <a:pt x="1712" y="1994"/>
                    </a:lnTo>
                    <a:lnTo>
                      <a:pt x="1633" y="1967"/>
                    </a:lnTo>
                    <a:lnTo>
                      <a:pt x="1562" y="1906"/>
                    </a:lnTo>
                    <a:lnTo>
                      <a:pt x="1492" y="1906"/>
                    </a:lnTo>
                    <a:lnTo>
                      <a:pt x="1403" y="1932"/>
                    </a:lnTo>
                    <a:lnTo>
                      <a:pt x="1333" y="1879"/>
                    </a:lnTo>
                    <a:lnTo>
                      <a:pt x="1271" y="1914"/>
                    </a:lnTo>
                    <a:lnTo>
                      <a:pt x="1262" y="1967"/>
                    </a:lnTo>
                    <a:lnTo>
                      <a:pt x="1253" y="2038"/>
                    </a:lnTo>
                    <a:lnTo>
                      <a:pt x="1253" y="2100"/>
                    </a:lnTo>
                    <a:lnTo>
                      <a:pt x="1174" y="2117"/>
                    </a:lnTo>
                    <a:lnTo>
                      <a:pt x="1068" y="2117"/>
                    </a:lnTo>
                    <a:lnTo>
                      <a:pt x="989" y="2153"/>
                    </a:lnTo>
                    <a:lnTo>
                      <a:pt x="936" y="2117"/>
                    </a:lnTo>
                    <a:lnTo>
                      <a:pt x="918" y="2170"/>
                    </a:lnTo>
                    <a:lnTo>
                      <a:pt x="874" y="2214"/>
                    </a:lnTo>
                    <a:lnTo>
                      <a:pt x="795" y="2206"/>
                    </a:lnTo>
                    <a:lnTo>
                      <a:pt x="706" y="2135"/>
                    </a:lnTo>
                    <a:lnTo>
                      <a:pt x="645" y="2170"/>
                    </a:lnTo>
                    <a:lnTo>
                      <a:pt x="556" y="2153"/>
                    </a:lnTo>
                    <a:lnTo>
                      <a:pt x="477" y="2135"/>
                    </a:lnTo>
                    <a:lnTo>
                      <a:pt x="406" y="2153"/>
                    </a:lnTo>
                    <a:lnTo>
                      <a:pt x="380" y="2091"/>
                    </a:lnTo>
                    <a:lnTo>
                      <a:pt x="318" y="2056"/>
                    </a:lnTo>
                    <a:lnTo>
                      <a:pt x="274" y="2082"/>
                    </a:lnTo>
                    <a:lnTo>
                      <a:pt x="221" y="2038"/>
                    </a:lnTo>
                    <a:lnTo>
                      <a:pt x="186" y="1976"/>
                    </a:lnTo>
                    <a:lnTo>
                      <a:pt x="115" y="1994"/>
                    </a:lnTo>
                    <a:lnTo>
                      <a:pt x="36" y="2038"/>
                    </a:lnTo>
                    <a:lnTo>
                      <a:pt x="44" y="1967"/>
                    </a:lnTo>
                    <a:lnTo>
                      <a:pt x="97" y="1906"/>
                    </a:lnTo>
                    <a:lnTo>
                      <a:pt x="150" y="1862"/>
                    </a:lnTo>
                    <a:lnTo>
                      <a:pt x="194" y="1835"/>
                    </a:lnTo>
                    <a:lnTo>
                      <a:pt x="247" y="1809"/>
                    </a:lnTo>
                    <a:lnTo>
                      <a:pt x="256" y="1720"/>
                    </a:lnTo>
                    <a:lnTo>
                      <a:pt x="292" y="1659"/>
                    </a:lnTo>
                    <a:lnTo>
                      <a:pt x="362" y="1597"/>
                    </a:lnTo>
                    <a:lnTo>
                      <a:pt x="424" y="1579"/>
                    </a:lnTo>
                    <a:lnTo>
                      <a:pt x="433" y="1526"/>
                    </a:lnTo>
                    <a:lnTo>
                      <a:pt x="477" y="1500"/>
                    </a:lnTo>
                    <a:lnTo>
                      <a:pt x="424" y="1447"/>
                    </a:lnTo>
                    <a:lnTo>
                      <a:pt x="442" y="1385"/>
                    </a:lnTo>
                    <a:lnTo>
                      <a:pt x="521" y="1394"/>
                    </a:lnTo>
                    <a:lnTo>
                      <a:pt x="530" y="1314"/>
                    </a:lnTo>
                    <a:lnTo>
                      <a:pt x="530" y="1314"/>
                    </a:lnTo>
                    <a:lnTo>
                      <a:pt x="556" y="1314"/>
                    </a:lnTo>
                    <a:lnTo>
                      <a:pt x="574" y="1297"/>
                    </a:lnTo>
                    <a:lnTo>
                      <a:pt x="583" y="1270"/>
                    </a:lnTo>
                    <a:lnTo>
                      <a:pt x="574" y="1253"/>
                    </a:lnTo>
                    <a:lnTo>
                      <a:pt x="574" y="1253"/>
                    </a:lnTo>
                    <a:lnTo>
                      <a:pt x="556" y="1244"/>
                    </a:lnTo>
                    <a:lnTo>
                      <a:pt x="547" y="1235"/>
                    </a:lnTo>
                    <a:lnTo>
                      <a:pt x="530" y="1235"/>
                    </a:lnTo>
                    <a:lnTo>
                      <a:pt x="512" y="1244"/>
                    </a:lnTo>
                    <a:lnTo>
                      <a:pt x="442" y="1288"/>
                    </a:lnTo>
                    <a:lnTo>
                      <a:pt x="353" y="1314"/>
                    </a:lnTo>
                    <a:lnTo>
                      <a:pt x="300" y="1297"/>
                    </a:lnTo>
                    <a:lnTo>
                      <a:pt x="265" y="1235"/>
                    </a:lnTo>
                    <a:lnTo>
                      <a:pt x="318" y="1182"/>
                    </a:lnTo>
                    <a:lnTo>
                      <a:pt x="362" y="1111"/>
                    </a:lnTo>
                    <a:lnTo>
                      <a:pt x="292" y="1103"/>
                    </a:lnTo>
                    <a:lnTo>
                      <a:pt x="239" y="1156"/>
                    </a:lnTo>
                    <a:lnTo>
                      <a:pt x="212" y="1217"/>
                    </a:lnTo>
                    <a:lnTo>
                      <a:pt x="159" y="1191"/>
                    </a:lnTo>
                    <a:lnTo>
                      <a:pt x="124" y="1138"/>
                    </a:lnTo>
                    <a:lnTo>
                      <a:pt x="106" y="1076"/>
                    </a:lnTo>
                    <a:lnTo>
                      <a:pt x="53" y="1103"/>
                    </a:lnTo>
                    <a:lnTo>
                      <a:pt x="0" y="1023"/>
                    </a:lnTo>
                    <a:lnTo>
                      <a:pt x="89" y="988"/>
                    </a:lnTo>
                    <a:lnTo>
                      <a:pt x="159" y="1014"/>
                    </a:lnTo>
                    <a:lnTo>
                      <a:pt x="212" y="935"/>
                    </a:lnTo>
                    <a:lnTo>
                      <a:pt x="239" y="970"/>
                    </a:lnTo>
                    <a:lnTo>
                      <a:pt x="283" y="917"/>
                    </a:lnTo>
                    <a:lnTo>
                      <a:pt x="371" y="917"/>
                    </a:lnTo>
                    <a:lnTo>
                      <a:pt x="442" y="944"/>
                    </a:lnTo>
                    <a:lnTo>
                      <a:pt x="530" y="997"/>
                    </a:lnTo>
                    <a:lnTo>
                      <a:pt x="574" y="1032"/>
                    </a:lnTo>
                    <a:lnTo>
                      <a:pt x="689" y="1006"/>
                    </a:lnTo>
                    <a:lnTo>
                      <a:pt x="777" y="1076"/>
                    </a:lnTo>
                    <a:lnTo>
                      <a:pt x="847" y="1120"/>
                    </a:lnTo>
                    <a:lnTo>
                      <a:pt x="953" y="1156"/>
                    </a:lnTo>
                    <a:lnTo>
                      <a:pt x="997" y="1094"/>
                    </a:lnTo>
                    <a:lnTo>
                      <a:pt x="1130" y="1094"/>
                    </a:lnTo>
                    <a:lnTo>
                      <a:pt x="1165" y="1014"/>
                    </a:lnTo>
                    <a:lnTo>
                      <a:pt x="1227" y="988"/>
                    </a:lnTo>
                    <a:lnTo>
                      <a:pt x="1289" y="970"/>
                    </a:lnTo>
                    <a:lnTo>
                      <a:pt x="1271" y="900"/>
                    </a:lnTo>
                    <a:lnTo>
                      <a:pt x="1183" y="864"/>
                    </a:lnTo>
                    <a:lnTo>
                      <a:pt x="1165" y="811"/>
                    </a:lnTo>
                    <a:lnTo>
                      <a:pt x="1130" y="741"/>
                    </a:lnTo>
                    <a:lnTo>
                      <a:pt x="1112" y="644"/>
                    </a:lnTo>
                    <a:lnTo>
                      <a:pt x="1183" y="644"/>
                    </a:lnTo>
                    <a:lnTo>
                      <a:pt x="1200" y="573"/>
                    </a:lnTo>
                    <a:lnTo>
                      <a:pt x="1289" y="406"/>
                    </a:lnTo>
                    <a:lnTo>
                      <a:pt x="1350" y="300"/>
                    </a:lnTo>
                    <a:lnTo>
                      <a:pt x="1377" y="256"/>
                    </a:lnTo>
                    <a:lnTo>
                      <a:pt x="1456" y="229"/>
                    </a:lnTo>
                    <a:lnTo>
                      <a:pt x="1536" y="141"/>
                    </a:lnTo>
                    <a:lnTo>
                      <a:pt x="1598" y="61"/>
                    </a:lnTo>
                    <a:lnTo>
                      <a:pt x="1580" y="9"/>
                    </a:lnTo>
                    <a:lnTo>
                      <a:pt x="1642" y="0"/>
                    </a:lnTo>
                    <a:lnTo>
                      <a:pt x="1712" y="35"/>
                    </a:lnTo>
                    <a:lnTo>
                      <a:pt x="1765" y="97"/>
                    </a:lnTo>
                    <a:lnTo>
                      <a:pt x="1783" y="132"/>
                    </a:lnTo>
                    <a:lnTo>
                      <a:pt x="1871" y="132"/>
                    </a:lnTo>
                    <a:lnTo>
                      <a:pt x="1845" y="229"/>
                    </a:lnTo>
                    <a:lnTo>
                      <a:pt x="1898" y="273"/>
                    </a:lnTo>
                    <a:lnTo>
                      <a:pt x="1951" y="282"/>
                    </a:lnTo>
                    <a:lnTo>
                      <a:pt x="2012" y="300"/>
                    </a:lnTo>
                    <a:lnTo>
                      <a:pt x="2039" y="388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Valle</a:t>
                </a:r>
              </a:p>
            </p:txBody>
          </p:sp>
          <p:sp>
            <p:nvSpPr>
              <p:cNvPr id="64" name="Freeform 19">
                <a:extLst>
                  <a:ext uri="{FF2B5EF4-FFF2-40B4-BE49-F238E27FC236}">
                    <a16:creationId xmlns:a16="http://schemas.microsoft.com/office/drawing/2014/main" id="{8958BA6F-175C-4136-B6D5-1795A98080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997" y="2402667"/>
                <a:ext cx="1120277" cy="976861"/>
              </a:xfrm>
              <a:custGeom>
                <a:avLst/>
                <a:gdLst>
                  <a:gd name="T0" fmla="*/ 2920 w 3159"/>
                  <a:gd name="T1" fmla="*/ 18 h 2683"/>
                  <a:gd name="T2" fmla="*/ 2761 w 3159"/>
                  <a:gd name="T3" fmla="*/ 35 h 2683"/>
                  <a:gd name="T4" fmla="*/ 2611 w 3159"/>
                  <a:gd name="T5" fmla="*/ 203 h 2683"/>
                  <a:gd name="T6" fmla="*/ 2523 w 3159"/>
                  <a:gd name="T7" fmla="*/ 247 h 2683"/>
                  <a:gd name="T8" fmla="*/ 2523 w 3159"/>
                  <a:gd name="T9" fmla="*/ 459 h 2683"/>
                  <a:gd name="T10" fmla="*/ 2435 w 3159"/>
                  <a:gd name="T11" fmla="*/ 644 h 2683"/>
                  <a:gd name="T12" fmla="*/ 2285 w 3159"/>
                  <a:gd name="T13" fmla="*/ 618 h 2683"/>
                  <a:gd name="T14" fmla="*/ 2170 w 3159"/>
                  <a:gd name="T15" fmla="*/ 626 h 2683"/>
                  <a:gd name="T16" fmla="*/ 2241 w 3159"/>
                  <a:gd name="T17" fmla="*/ 838 h 2683"/>
                  <a:gd name="T18" fmla="*/ 2100 w 3159"/>
                  <a:gd name="T19" fmla="*/ 1032 h 2683"/>
                  <a:gd name="T20" fmla="*/ 1889 w 3159"/>
                  <a:gd name="T21" fmla="*/ 1226 h 2683"/>
                  <a:gd name="T22" fmla="*/ 1659 w 3159"/>
                  <a:gd name="T23" fmla="*/ 1288 h 2683"/>
                  <a:gd name="T24" fmla="*/ 1509 w 3159"/>
                  <a:gd name="T25" fmla="*/ 1385 h 2683"/>
                  <a:gd name="T26" fmla="*/ 1359 w 3159"/>
                  <a:gd name="T27" fmla="*/ 1385 h 2683"/>
                  <a:gd name="T28" fmla="*/ 1483 w 3159"/>
                  <a:gd name="T29" fmla="*/ 1209 h 2683"/>
                  <a:gd name="T30" fmla="*/ 1297 w 3159"/>
                  <a:gd name="T31" fmla="*/ 1174 h 2683"/>
                  <a:gd name="T32" fmla="*/ 1209 w 3159"/>
                  <a:gd name="T33" fmla="*/ 1456 h 2683"/>
                  <a:gd name="T34" fmla="*/ 1059 w 3159"/>
                  <a:gd name="T35" fmla="*/ 1456 h 2683"/>
                  <a:gd name="T36" fmla="*/ 856 w 3159"/>
                  <a:gd name="T37" fmla="*/ 1518 h 2683"/>
                  <a:gd name="T38" fmla="*/ 689 w 3159"/>
                  <a:gd name="T39" fmla="*/ 1429 h 2683"/>
                  <a:gd name="T40" fmla="*/ 503 w 3159"/>
                  <a:gd name="T41" fmla="*/ 1394 h 2683"/>
                  <a:gd name="T42" fmla="*/ 433 w 3159"/>
                  <a:gd name="T43" fmla="*/ 1262 h 2683"/>
                  <a:gd name="T44" fmla="*/ 336 w 3159"/>
                  <a:gd name="T45" fmla="*/ 1191 h 2683"/>
                  <a:gd name="T46" fmla="*/ 168 w 3159"/>
                  <a:gd name="T47" fmla="*/ 1024 h 2683"/>
                  <a:gd name="T48" fmla="*/ 9 w 3159"/>
                  <a:gd name="T49" fmla="*/ 1103 h 2683"/>
                  <a:gd name="T50" fmla="*/ 88 w 3159"/>
                  <a:gd name="T51" fmla="*/ 1235 h 2683"/>
                  <a:gd name="T52" fmla="*/ 0 w 3159"/>
                  <a:gd name="T53" fmla="*/ 1385 h 2683"/>
                  <a:gd name="T54" fmla="*/ 88 w 3159"/>
                  <a:gd name="T55" fmla="*/ 1509 h 2683"/>
                  <a:gd name="T56" fmla="*/ 265 w 3159"/>
                  <a:gd name="T57" fmla="*/ 1500 h 2683"/>
                  <a:gd name="T58" fmla="*/ 380 w 3159"/>
                  <a:gd name="T59" fmla="*/ 1491 h 2683"/>
                  <a:gd name="T60" fmla="*/ 415 w 3159"/>
                  <a:gd name="T61" fmla="*/ 1712 h 2683"/>
                  <a:gd name="T62" fmla="*/ 539 w 3159"/>
                  <a:gd name="T63" fmla="*/ 1809 h 2683"/>
                  <a:gd name="T64" fmla="*/ 724 w 3159"/>
                  <a:gd name="T65" fmla="*/ 1924 h 2683"/>
                  <a:gd name="T66" fmla="*/ 892 w 3159"/>
                  <a:gd name="T67" fmla="*/ 1765 h 2683"/>
                  <a:gd name="T68" fmla="*/ 1015 w 3159"/>
                  <a:gd name="T69" fmla="*/ 1765 h 2683"/>
                  <a:gd name="T70" fmla="*/ 1227 w 3159"/>
                  <a:gd name="T71" fmla="*/ 1888 h 2683"/>
                  <a:gd name="T72" fmla="*/ 1342 w 3159"/>
                  <a:gd name="T73" fmla="*/ 2038 h 2683"/>
                  <a:gd name="T74" fmla="*/ 1412 w 3159"/>
                  <a:gd name="T75" fmla="*/ 2268 h 2683"/>
                  <a:gd name="T76" fmla="*/ 1386 w 3159"/>
                  <a:gd name="T77" fmla="*/ 2435 h 2683"/>
                  <a:gd name="T78" fmla="*/ 1527 w 3159"/>
                  <a:gd name="T79" fmla="*/ 2550 h 2683"/>
                  <a:gd name="T80" fmla="*/ 1695 w 3159"/>
                  <a:gd name="T81" fmla="*/ 2603 h 2683"/>
                  <a:gd name="T82" fmla="*/ 1915 w 3159"/>
                  <a:gd name="T83" fmla="*/ 2612 h 2683"/>
                  <a:gd name="T84" fmla="*/ 1915 w 3159"/>
                  <a:gd name="T85" fmla="*/ 2374 h 2683"/>
                  <a:gd name="T86" fmla="*/ 2056 w 3159"/>
                  <a:gd name="T87" fmla="*/ 2259 h 2683"/>
                  <a:gd name="T88" fmla="*/ 2056 w 3159"/>
                  <a:gd name="T89" fmla="*/ 2091 h 2683"/>
                  <a:gd name="T90" fmla="*/ 2135 w 3159"/>
                  <a:gd name="T91" fmla="*/ 1932 h 2683"/>
                  <a:gd name="T92" fmla="*/ 2320 w 3159"/>
                  <a:gd name="T93" fmla="*/ 1950 h 2683"/>
                  <a:gd name="T94" fmla="*/ 2523 w 3159"/>
                  <a:gd name="T95" fmla="*/ 1809 h 2683"/>
                  <a:gd name="T96" fmla="*/ 2673 w 3159"/>
                  <a:gd name="T97" fmla="*/ 1632 h 2683"/>
                  <a:gd name="T98" fmla="*/ 2797 w 3159"/>
                  <a:gd name="T99" fmla="*/ 1641 h 2683"/>
                  <a:gd name="T100" fmla="*/ 2814 w 3159"/>
                  <a:gd name="T101" fmla="*/ 1438 h 2683"/>
                  <a:gd name="T102" fmla="*/ 2603 w 3159"/>
                  <a:gd name="T103" fmla="*/ 1324 h 2683"/>
                  <a:gd name="T104" fmla="*/ 2691 w 3159"/>
                  <a:gd name="T105" fmla="*/ 1085 h 2683"/>
                  <a:gd name="T106" fmla="*/ 2655 w 3159"/>
                  <a:gd name="T107" fmla="*/ 838 h 2683"/>
                  <a:gd name="T108" fmla="*/ 2920 w 3159"/>
                  <a:gd name="T109" fmla="*/ 635 h 2683"/>
                  <a:gd name="T110" fmla="*/ 3158 w 3159"/>
                  <a:gd name="T111" fmla="*/ 9 h 2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159" h="2683">
                    <a:moveTo>
                      <a:pt x="3026" y="18"/>
                    </a:moveTo>
                    <a:lnTo>
                      <a:pt x="2973" y="53"/>
                    </a:lnTo>
                    <a:lnTo>
                      <a:pt x="2920" y="18"/>
                    </a:lnTo>
                    <a:lnTo>
                      <a:pt x="2858" y="0"/>
                    </a:lnTo>
                    <a:lnTo>
                      <a:pt x="2832" y="71"/>
                    </a:lnTo>
                    <a:lnTo>
                      <a:pt x="2761" y="35"/>
                    </a:lnTo>
                    <a:lnTo>
                      <a:pt x="2717" y="106"/>
                    </a:lnTo>
                    <a:lnTo>
                      <a:pt x="2664" y="194"/>
                    </a:lnTo>
                    <a:lnTo>
                      <a:pt x="2611" y="203"/>
                    </a:lnTo>
                    <a:lnTo>
                      <a:pt x="2558" y="185"/>
                    </a:lnTo>
                    <a:lnTo>
                      <a:pt x="2497" y="176"/>
                    </a:lnTo>
                    <a:lnTo>
                      <a:pt x="2523" y="247"/>
                    </a:lnTo>
                    <a:lnTo>
                      <a:pt x="2514" y="318"/>
                    </a:lnTo>
                    <a:lnTo>
                      <a:pt x="2514" y="397"/>
                    </a:lnTo>
                    <a:lnTo>
                      <a:pt x="2523" y="459"/>
                    </a:lnTo>
                    <a:lnTo>
                      <a:pt x="2479" y="503"/>
                    </a:lnTo>
                    <a:lnTo>
                      <a:pt x="2461" y="591"/>
                    </a:lnTo>
                    <a:lnTo>
                      <a:pt x="2435" y="644"/>
                    </a:lnTo>
                    <a:lnTo>
                      <a:pt x="2364" y="697"/>
                    </a:lnTo>
                    <a:lnTo>
                      <a:pt x="2302" y="679"/>
                    </a:lnTo>
                    <a:lnTo>
                      <a:pt x="2285" y="618"/>
                    </a:lnTo>
                    <a:lnTo>
                      <a:pt x="2241" y="556"/>
                    </a:lnTo>
                    <a:lnTo>
                      <a:pt x="2161" y="556"/>
                    </a:lnTo>
                    <a:lnTo>
                      <a:pt x="2170" y="626"/>
                    </a:lnTo>
                    <a:lnTo>
                      <a:pt x="2223" y="671"/>
                    </a:lnTo>
                    <a:lnTo>
                      <a:pt x="2232" y="750"/>
                    </a:lnTo>
                    <a:lnTo>
                      <a:pt x="2241" y="838"/>
                    </a:lnTo>
                    <a:lnTo>
                      <a:pt x="2223" y="900"/>
                    </a:lnTo>
                    <a:lnTo>
                      <a:pt x="2161" y="944"/>
                    </a:lnTo>
                    <a:lnTo>
                      <a:pt x="2100" y="1032"/>
                    </a:lnTo>
                    <a:lnTo>
                      <a:pt x="2012" y="1121"/>
                    </a:lnTo>
                    <a:lnTo>
                      <a:pt x="1942" y="1182"/>
                    </a:lnTo>
                    <a:lnTo>
                      <a:pt x="1889" y="1226"/>
                    </a:lnTo>
                    <a:lnTo>
                      <a:pt x="1809" y="1218"/>
                    </a:lnTo>
                    <a:lnTo>
                      <a:pt x="1668" y="1209"/>
                    </a:lnTo>
                    <a:lnTo>
                      <a:pt x="1659" y="1288"/>
                    </a:lnTo>
                    <a:lnTo>
                      <a:pt x="1606" y="1332"/>
                    </a:lnTo>
                    <a:lnTo>
                      <a:pt x="1545" y="1341"/>
                    </a:lnTo>
                    <a:lnTo>
                      <a:pt x="1509" y="1385"/>
                    </a:lnTo>
                    <a:lnTo>
                      <a:pt x="1500" y="1447"/>
                    </a:lnTo>
                    <a:lnTo>
                      <a:pt x="1395" y="1429"/>
                    </a:lnTo>
                    <a:lnTo>
                      <a:pt x="1359" y="1385"/>
                    </a:lnTo>
                    <a:lnTo>
                      <a:pt x="1430" y="1341"/>
                    </a:lnTo>
                    <a:lnTo>
                      <a:pt x="1500" y="1279"/>
                    </a:lnTo>
                    <a:lnTo>
                      <a:pt x="1483" y="1209"/>
                    </a:lnTo>
                    <a:lnTo>
                      <a:pt x="1447" y="1174"/>
                    </a:lnTo>
                    <a:lnTo>
                      <a:pt x="1377" y="1156"/>
                    </a:lnTo>
                    <a:lnTo>
                      <a:pt x="1297" y="1174"/>
                    </a:lnTo>
                    <a:lnTo>
                      <a:pt x="1236" y="1226"/>
                    </a:lnTo>
                    <a:lnTo>
                      <a:pt x="1209" y="1350"/>
                    </a:lnTo>
                    <a:lnTo>
                      <a:pt x="1209" y="1456"/>
                    </a:lnTo>
                    <a:lnTo>
                      <a:pt x="1183" y="1526"/>
                    </a:lnTo>
                    <a:lnTo>
                      <a:pt x="1130" y="1456"/>
                    </a:lnTo>
                    <a:lnTo>
                      <a:pt x="1059" y="1456"/>
                    </a:lnTo>
                    <a:lnTo>
                      <a:pt x="1006" y="1491"/>
                    </a:lnTo>
                    <a:lnTo>
                      <a:pt x="927" y="1526"/>
                    </a:lnTo>
                    <a:lnTo>
                      <a:pt x="856" y="1518"/>
                    </a:lnTo>
                    <a:lnTo>
                      <a:pt x="794" y="1500"/>
                    </a:lnTo>
                    <a:lnTo>
                      <a:pt x="759" y="1438"/>
                    </a:lnTo>
                    <a:lnTo>
                      <a:pt x="689" y="1429"/>
                    </a:lnTo>
                    <a:lnTo>
                      <a:pt x="627" y="1385"/>
                    </a:lnTo>
                    <a:lnTo>
                      <a:pt x="539" y="1341"/>
                    </a:lnTo>
                    <a:lnTo>
                      <a:pt x="503" y="1394"/>
                    </a:lnTo>
                    <a:lnTo>
                      <a:pt x="450" y="1368"/>
                    </a:lnTo>
                    <a:lnTo>
                      <a:pt x="468" y="1297"/>
                    </a:lnTo>
                    <a:lnTo>
                      <a:pt x="433" y="1262"/>
                    </a:lnTo>
                    <a:lnTo>
                      <a:pt x="441" y="1174"/>
                    </a:lnTo>
                    <a:lnTo>
                      <a:pt x="397" y="1129"/>
                    </a:lnTo>
                    <a:lnTo>
                      <a:pt x="336" y="1191"/>
                    </a:lnTo>
                    <a:lnTo>
                      <a:pt x="256" y="1182"/>
                    </a:lnTo>
                    <a:lnTo>
                      <a:pt x="186" y="1103"/>
                    </a:lnTo>
                    <a:lnTo>
                      <a:pt x="168" y="1024"/>
                    </a:lnTo>
                    <a:lnTo>
                      <a:pt x="88" y="971"/>
                    </a:lnTo>
                    <a:lnTo>
                      <a:pt x="27" y="1050"/>
                    </a:lnTo>
                    <a:lnTo>
                      <a:pt x="9" y="1103"/>
                    </a:lnTo>
                    <a:lnTo>
                      <a:pt x="44" y="1165"/>
                    </a:lnTo>
                    <a:lnTo>
                      <a:pt x="88" y="1174"/>
                    </a:lnTo>
                    <a:lnTo>
                      <a:pt x="88" y="1235"/>
                    </a:lnTo>
                    <a:lnTo>
                      <a:pt x="62" y="1279"/>
                    </a:lnTo>
                    <a:lnTo>
                      <a:pt x="35" y="1332"/>
                    </a:lnTo>
                    <a:lnTo>
                      <a:pt x="0" y="1385"/>
                    </a:lnTo>
                    <a:lnTo>
                      <a:pt x="9" y="1456"/>
                    </a:lnTo>
                    <a:lnTo>
                      <a:pt x="27" y="1526"/>
                    </a:lnTo>
                    <a:lnTo>
                      <a:pt x="88" y="1509"/>
                    </a:lnTo>
                    <a:lnTo>
                      <a:pt x="150" y="1482"/>
                    </a:lnTo>
                    <a:lnTo>
                      <a:pt x="203" y="1518"/>
                    </a:lnTo>
                    <a:lnTo>
                      <a:pt x="265" y="1500"/>
                    </a:lnTo>
                    <a:lnTo>
                      <a:pt x="309" y="1456"/>
                    </a:lnTo>
                    <a:lnTo>
                      <a:pt x="344" y="1438"/>
                    </a:lnTo>
                    <a:lnTo>
                      <a:pt x="380" y="1491"/>
                    </a:lnTo>
                    <a:lnTo>
                      <a:pt x="415" y="1588"/>
                    </a:lnTo>
                    <a:lnTo>
                      <a:pt x="371" y="1641"/>
                    </a:lnTo>
                    <a:lnTo>
                      <a:pt x="415" y="1712"/>
                    </a:lnTo>
                    <a:lnTo>
                      <a:pt x="459" y="1765"/>
                    </a:lnTo>
                    <a:lnTo>
                      <a:pt x="477" y="1809"/>
                    </a:lnTo>
                    <a:lnTo>
                      <a:pt x="539" y="1809"/>
                    </a:lnTo>
                    <a:lnTo>
                      <a:pt x="636" y="1835"/>
                    </a:lnTo>
                    <a:lnTo>
                      <a:pt x="653" y="1888"/>
                    </a:lnTo>
                    <a:lnTo>
                      <a:pt x="724" y="1924"/>
                    </a:lnTo>
                    <a:lnTo>
                      <a:pt x="803" y="1888"/>
                    </a:lnTo>
                    <a:lnTo>
                      <a:pt x="874" y="1826"/>
                    </a:lnTo>
                    <a:lnTo>
                      <a:pt x="892" y="1765"/>
                    </a:lnTo>
                    <a:lnTo>
                      <a:pt x="944" y="1747"/>
                    </a:lnTo>
                    <a:lnTo>
                      <a:pt x="980" y="1703"/>
                    </a:lnTo>
                    <a:lnTo>
                      <a:pt x="1015" y="1765"/>
                    </a:lnTo>
                    <a:lnTo>
                      <a:pt x="1077" y="1809"/>
                    </a:lnTo>
                    <a:lnTo>
                      <a:pt x="1200" y="1826"/>
                    </a:lnTo>
                    <a:lnTo>
                      <a:pt x="1227" y="1888"/>
                    </a:lnTo>
                    <a:lnTo>
                      <a:pt x="1227" y="1959"/>
                    </a:lnTo>
                    <a:lnTo>
                      <a:pt x="1271" y="2003"/>
                    </a:lnTo>
                    <a:lnTo>
                      <a:pt x="1342" y="2038"/>
                    </a:lnTo>
                    <a:lnTo>
                      <a:pt x="1350" y="2118"/>
                    </a:lnTo>
                    <a:lnTo>
                      <a:pt x="1395" y="2206"/>
                    </a:lnTo>
                    <a:lnTo>
                      <a:pt x="1412" y="2268"/>
                    </a:lnTo>
                    <a:lnTo>
                      <a:pt x="1377" y="2321"/>
                    </a:lnTo>
                    <a:lnTo>
                      <a:pt x="1333" y="2400"/>
                    </a:lnTo>
                    <a:lnTo>
                      <a:pt x="1386" y="2435"/>
                    </a:lnTo>
                    <a:lnTo>
                      <a:pt x="1483" y="2427"/>
                    </a:lnTo>
                    <a:lnTo>
                      <a:pt x="1527" y="2479"/>
                    </a:lnTo>
                    <a:lnTo>
                      <a:pt x="1527" y="2550"/>
                    </a:lnTo>
                    <a:lnTo>
                      <a:pt x="1597" y="2559"/>
                    </a:lnTo>
                    <a:lnTo>
                      <a:pt x="1624" y="2612"/>
                    </a:lnTo>
                    <a:lnTo>
                      <a:pt x="1695" y="2603"/>
                    </a:lnTo>
                    <a:lnTo>
                      <a:pt x="1748" y="2674"/>
                    </a:lnTo>
                    <a:lnTo>
                      <a:pt x="1862" y="2682"/>
                    </a:lnTo>
                    <a:lnTo>
                      <a:pt x="1915" y="2612"/>
                    </a:lnTo>
                    <a:lnTo>
                      <a:pt x="1889" y="2541"/>
                    </a:lnTo>
                    <a:lnTo>
                      <a:pt x="1933" y="2462"/>
                    </a:lnTo>
                    <a:lnTo>
                      <a:pt x="1915" y="2374"/>
                    </a:lnTo>
                    <a:lnTo>
                      <a:pt x="1933" y="2329"/>
                    </a:lnTo>
                    <a:lnTo>
                      <a:pt x="1995" y="2312"/>
                    </a:lnTo>
                    <a:lnTo>
                      <a:pt x="2056" y="2259"/>
                    </a:lnTo>
                    <a:lnTo>
                      <a:pt x="2091" y="2188"/>
                    </a:lnTo>
                    <a:lnTo>
                      <a:pt x="2039" y="2153"/>
                    </a:lnTo>
                    <a:lnTo>
                      <a:pt x="2056" y="2091"/>
                    </a:lnTo>
                    <a:lnTo>
                      <a:pt x="2039" y="2021"/>
                    </a:lnTo>
                    <a:lnTo>
                      <a:pt x="2082" y="1985"/>
                    </a:lnTo>
                    <a:lnTo>
                      <a:pt x="2135" y="1932"/>
                    </a:lnTo>
                    <a:lnTo>
                      <a:pt x="2179" y="1897"/>
                    </a:lnTo>
                    <a:lnTo>
                      <a:pt x="2250" y="1924"/>
                    </a:lnTo>
                    <a:lnTo>
                      <a:pt x="2320" y="1950"/>
                    </a:lnTo>
                    <a:lnTo>
                      <a:pt x="2400" y="1924"/>
                    </a:lnTo>
                    <a:lnTo>
                      <a:pt x="2479" y="1879"/>
                    </a:lnTo>
                    <a:lnTo>
                      <a:pt x="2523" y="1809"/>
                    </a:lnTo>
                    <a:lnTo>
                      <a:pt x="2576" y="1756"/>
                    </a:lnTo>
                    <a:lnTo>
                      <a:pt x="2603" y="1712"/>
                    </a:lnTo>
                    <a:lnTo>
                      <a:pt x="2673" y="1632"/>
                    </a:lnTo>
                    <a:lnTo>
                      <a:pt x="2717" y="1694"/>
                    </a:lnTo>
                    <a:lnTo>
                      <a:pt x="2797" y="1712"/>
                    </a:lnTo>
                    <a:lnTo>
                      <a:pt x="2797" y="1641"/>
                    </a:lnTo>
                    <a:lnTo>
                      <a:pt x="2788" y="1562"/>
                    </a:lnTo>
                    <a:lnTo>
                      <a:pt x="2850" y="1518"/>
                    </a:lnTo>
                    <a:lnTo>
                      <a:pt x="2814" y="1438"/>
                    </a:lnTo>
                    <a:lnTo>
                      <a:pt x="2779" y="1403"/>
                    </a:lnTo>
                    <a:lnTo>
                      <a:pt x="2691" y="1368"/>
                    </a:lnTo>
                    <a:lnTo>
                      <a:pt x="2603" y="1324"/>
                    </a:lnTo>
                    <a:lnTo>
                      <a:pt x="2647" y="1271"/>
                    </a:lnTo>
                    <a:lnTo>
                      <a:pt x="2691" y="1165"/>
                    </a:lnTo>
                    <a:lnTo>
                      <a:pt x="2691" y="1085"/>
                    </a:lnTo>
                    <a:lnTo>
                      <a:pt x="2655" y="1015"/>
                    </a:lnTo>
                    <a:lnTo>
                      <a:pt x="2638" y="926"/>
                    </a:lnTo>
                    <a:lnTo>
                      <a:pt x="2655" y="838"/>
                    </a:lnTo>
                    <a:lnTo>
                      <a:pt x="2726" y="768"/>
                    </a:lnTo>
                    <a:lnTo>
                      <a:pt x="2832" y="697"/>
                    </a:lnTo>
                    <a:lnTo>
                      <a:pt x="2920" y="635"/>
                    </a:lnTo>
                    <a:lnTo>
                      <a:pt x="2964" y="556"/>
                    </a:lnTo>
                    <a:lnTo>
                      <a:pt x="2956" y="468"/>
                    </a:lnTo>
                    <a:lnTo>
                      <a:pt x="3158" y="9"/>
                    </a:lnTo>
                    <a:lnTo>
                      <a:pt x="3097" y="18"/>
                    </a:lnTo>
                    <a:lnTo>
                      <a:pt x="3026" y="18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          Boyacá</a:t>
                </a:r>
              </a:p>
            </p:txBody>
          </p:sp>
          <p:sp>
            <p:nvSpPr>
              <p:cNvPr id="65" name="Freeform 21">
                <a:extLst>
                  <a:ext uri="{FF2B5EF4-FFF2-40B4-BE49-F238E27FC236}">
                    <a16:creationId xmlns:a16="http://schemas.microsoft.com/office/drawing/2014/main" id="{9A138290-207A-45B5-B990-BD0163238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3660" y="2675803"/>
                <a:ext cx="1364360" cy="854753"/>
              </a:xfrm>
              <a:custGeom>
                <a:avLst/>
                <a:gdLst>
                  <a:gd name="T0" fmla="*/ 44 w 3847"/>
                  <a:gd name="T1" fmla="*/ 1712 h 2348"/>
                  <a:gd name="T2" fmla="*/ 106 w 3847"/>
                  <a:gd name="T3" fmla="*/ 1562 h 2348"/>
                  <a:gd name="T4" fmla="*/ 150 w 3847"/>
                  <a:gd name="T5" fmla="*/ 1403 h 2348"/>
                  <a:gd name="T6" fmla="*/ 193 w 3847"/>
                  <a:gd name="T7" fmla="*/ 1235 h 2348"/>
                  <a:gd name="T8" fmla="*/ 361 w 3847"/>
                  <a:gd name="T9" fmla="*/ 1174 h 2348"/>
                  <a:gd name="T10" fmla="*/ 590 w 3847"/>
                  <a:gd name="T11" fmla="*/ 1129 h 2348"/>
                  <a:gd name="T12" fmla="*/ 714 w 3847"/>
                  <a:gd name="T13" fmla="*/ 962 h 2348"/>
                  <a:gd name="T14" fmla="*/ 908 w 3847"/>
                  <a:gd name="T15" fmla="*/ 962 h 2348"/>
                  <a:gd name="T16" fmla="*/ 961 w 3847"/>
                  <a:gd name="T17" fmla="*/ 768 h 2348"/>
                  <a:gd name="T18" fmla="*/ 802 w 3847"/>
                  <a:gd name="T19" fmla="*/ 618 h 2348"/>
                  <a:gd name="T20" fmla="*/ 802 w 3847"/>
                  <a:gd name="T21" fmla="*/ 415 h 2348"/>
                  <a:gd name="T22" fmla="*/ 749 w 3847"/>
                  <a:gd name="T23" fmla="*/ 176 h 2348"/>
                  <a:gd name="T24" fmla="*/ 916 w 3847"/>
                  <a:gd name="T25" fmla="*/ 247 h 2348"/>
                  <a:gd name="T26" fmla="*/ 1049 w 3847"/>
                  <a:gd name="T27" fmla="*/ 335 h 2348"/>
                  <a:gd name="T28" fmla="*/ 1287 w 3847"/>
                  <a:gd name="T29" fmla="*/ 221 h 2348"/>
                  <a:gd name="T30" fmla="*/ 1508 w 3847"/>
                  <a:gd name="T31" fmla="*/ 176 h 2348"/>
                  <a:gd name="T32" fmla="*/ 1746 w 3847"/>
                  <a:gd name="T33" fmla="*/ 168 h 2348"/>
                  <a:gd name="T34" fmla="*/ 2011 w 3847"/>
                  <a:gd name="T35" fmla="*/ 132 h 2348"/>
                  <a:gd name="T36" fmla="*/ 2284 w 3847"/>
                  <a:gd name="T37" fmla="*/ 115 h 2348"/>
                  <a:gd name="T38" fmla="*/ 2558 w 3847"/>
                  <a:gd name="T39" fmla="*/ 115 h 2348"/>
                  <a:gd name="T40" fmla="*/ 2893 w 3847"/>
                  <a:gd name="T41" fmla="*/ 88 h 2348"/>
                  <a:gd name="T42" fmla="*/ 3167 w 3847"/>
                  <a:gd name="T43" fmla="*/ 0 h 2348"/>
                  <a:gd name="T44" fmla="*/ 3502 w 3847"/>
                  <a:gd name="T45" fmla="*/ 79 h 2348"/>
                  <a:gd name="T46" fmla="*/ 3661 w 3847"/>
                  <a:gd name="T47" fmla="*/ 185 h 2348"/>
                  <a:gd name="T48" fmla="*/ 3846 w 3847"/>
                  <a:gd name="T49" fmla="*/ 256 h 2348"/>
                  <a:gd name="T50" fmla="*/ 3758 w 3847"/>
                  <a:gd name="T51" fmla="*/ 406 h 2348"/>
                  <a:gd name="T52" fmla="*/ 3635 w 3847"/>
                  <a:gd name="T53" fmla="*/ 538 h 2348"/>
                  <a:gd name="T54" fmla="*/ 3564 w 3847"/>
                  <a:gd name="T55" fmla="*/ 688 h 2348"/>
                  <a:gd name="T56" fmla="*/ 3396 w 3847"/>
                  <a:gd name="T57" fmla="*/ 785 h 2348"/>
                  <a:gd name="T58" fmla="*/ 3114 w 3847"/>
                  <a:gd name="T59" fmla="*/ 882 h 2348"/>
                  <a:gd name="T60" fmla="*/ 2867 w 3847"/>
                  <a:gd name="T61" fmla="*/ 1041 h 2348"/>
                  <a:gd name="T62" fmla="*/ 2699 w 3847"/>
                  <a:gd name="T63" fmla="*/ 1235 h 2348"/>
                  <a:gd name="T64" fmla="*/ 2505 w 3847"/>
                  <a:gd name="T65" fmla="*/ 1447 h 2348"/>
                  <a:gd name="T66" fmla="*/ 2328 w 3847"/>
                  <a:gd name="T67" fmla="*/ 1606 h 2348"/>
                  <a:gd name="T68" fmla="*/ 2037 w 3847"/>
                  <a:gd name="T69" fmla="*/ 1765 h 2348"/>
                  <a:gd name="T70" fmla="*/ 1746 w 3847"/>
                  <a:gd name="T71" fmla="*/ 1924 h 2348"/>
                  <a:gd name="T72" fmla="*/ 1367 w 3847"/>
                  <a:gd name="T73" fmla="*/ 2197 h 2348"/>
                  <a:gd name="T74" fmla="*/ 1137 w 3847"/>
                  <a:gd name="T75" fmla="*/ 2153 h 2348"/>
                  <a:gd name="T76" fmla="*/ 855 w 3847"/>
                  <a:gd name="T77" fmla="*/ 2294 h 2348"/>
                  <a:gd name="T78" fmla="*/ 652 w 3847"/>
                  <a:gd name="T79" fmla="*/ 2268 h 2348"/>
                  <a:gd name="T80" fmla="*/ 440 w 3847"/>
                  <a:gd name="T81" fmla="*/ 2347 h 2348"/>
                  <a:gd name="T82" fmla="*/ 246 w 3847"/>
                  <a:gd name="T83" fmla="*/ 2135 h 2348"/>
                  <a:gd name="T84" fmla="*/ 26 w 3847"/>
                  <a:gd name="T85" fmla="*/ 1862 h 2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47" h="2348">
                    <a:moveTo>
                      <a:pt x="26" y="1862"/>
                    </a:moveTo>
                    <a:lnTo>
                      <a:pt x="0" y="1791"/>
                    </a:lnTo>
                    <a:lnTo>
                      <a:pt x="44" y="1712"/>
                    </a:lnTo>
                    <a:lnTo>
                      <a:pt x="26" y="1624"/>
                    </a:lnTo>
                    <a:lnTo>
                      <a:pt x="44" y="1579"/>
                    </a:lnTo>
                    <a:lnTo>
                      <a:pt x="106" y="1562"/>
                    </a:lnTo>
                    <a:lnTo>
                      <a:pt x="167" y="1509"/>
                    </a:lnTo>
                    <a:lnTo>
                      <a:pt x="202" y="1438"/>
                    </a:lnTo>
                    <a:lnTo>
                      <a:pt x="150" y="1403"/>
                    </a:lnTo>
                    <a:lnTo>
                      <a:pt x="167" y="1341"/>
                    </a:lnTo>
                    <a:lnTo>
                      <a:pt x="150" y="1271"/>
                    </a:lnTo>
                    <a:lnTo>
                      <a:pt x="193" y="1235"/>
                    </a:lnTo>
                    <a:lnTo>
                      <a:pt x="246" y="1182"/>
                    </a:lnTo>
                    <a:lnTo>
                      <a:pt x="290" y="1147"/>
                    </a:lnTo>
                    <a:lnTo>
                      <a:pt x="361" y="1174"/>
                    </a:lnTo>
                    <a:lnTo>
                      <a:pt x="431" y="1200"/>
                    </a:lnTo>
                    <a:lnTo>
                      <a:pt x="511" y="1174"/>
                    </a:lnTo>
                    <a:lnTo>
                      <a:pt x="590" y="1129"/>
                    </a:lnTo>
                    <a:lnTo>
                      <a:pt x="634" y="1059"/>
                    </a:lnTo>
                    <a:lnTo>
                      <a:pt x="687" y="1006"/>
                    </a:lnTo>
                    <a:lnTo>
                      <a:pt x="714" y="962"/>
                    </a:lnTo>
                    <a:lnTo>
                      <a:pt x="784" y="882"/>
                    </a:lnTo>
                    <a:lnTo>
                      <a:pt x="828" y="944"/>
                    </a:lnTo>
                    <a:lnTo>
                      <a:pt x="908" y="962"/>
                    </a:lnTo>
                    <a:lnTo>
                      <a:pt x="908" y="891"/>
                    </a:lnTo>
                    <a:lnTo>
                      <a:pt x="899" y="812"/>
                    </a:lnTo>
                    <a:lnTo>
                      <a:pt x="961" y="768"/>
                    </a:lnTo>
                    <a:lnTo>
                      <a:pt x="925" y="688"/>
                    </a:lnTo>
                    <a:lnTo>
                      <a:pt x="890" y="653"/>
                    </a:lnTo>
                    <a:lnTo>
                      <a:pt x="802" y="618"/>
                    </a:lnTo>
                    <a:lnTo>
                      <a:pt x="714" y="574"/>
                    </a:lnTo>
                    <a:lnTo>
                      <a:pt x="758" y="521"/>
                    </a:lnTo>
                    <a:lnTo>
                      <a:pt x="802" y="415"/>
                    </a:lnTo>
                    <a:lnTo>
                      <a:pt x="802" y="335"/>
                    </a:lnTo>
                    <a:lnTo>
                      <a:pt x="766" y="265"/>
                    </a:lnTo>
                    <a:lnTo>
                      <a:pt x="749" y="176"/>
                    </a:lnTo>
                    <a:lnTo>
                      <a:pt x="837" y="168"/>
                    </a:lnTo>
                    <a:lnTo>
                      <a:pt x="899" y="185"/>
                    </a:lnTo>
                    <a:lnTo>
                      <a:pt x="916" y="247"/>
                    </a:lnTo>
                    <a:lnTo>
                      <a:pt x="952" y="300"/>
                    </a:lnTo>
                    <a:lnTo>
                      <a:pt x="1005" y="291"/>
                    </a:lnTo>
                    <a:lnTo>
                      <a:pt x="1049" y="335"/>
                    </a:lnTo>
                    <a:lnTo>
                      <a:pt x="1128" y="291"/>
                    </a:lnTo>
                    <a:lnTo>
                      <a:pt x="1217" y="247"/>
                    </a:lnTo>
                    <a:lnTo>
                      <a:pt x="1287" y="221"/>
                    </a:lnTo>
                    <a:lnTo>
                      <a:pt x="1402" y="221"/>
                    </a:lnTo>
                    <a:lnTo>
                      <a:pt x="1428" y="176"/>
                    </a:lnTo>
                    <a:lnTo>
                      <a:pt x="1508" y="176"/>
                    </a:lnTo>
                    <a:lnTo>
                      <a:pt x="1578" y="141"/>
                    </a:lnTo>
                    <a:lnTo>
                      <a:pt x="1684" y="141"/>
                    </a:lnTo>
                    <a:lnTo>
                      <a:pt x="1746" y="168"/>
                    </a:lnTo>
                    <a:lnTo>
                      <a:pt x="1861" y="168"/>
                    </a:lnTo>
                    <a:lnTo>
                      <a:pt x="1923" y="124"/>
                    </a:lnTo>
                    <a:lnTo>
                      <a:pt x="2011" y="132"/>
                    </a:lnTo>
                    <a:lnTo>
                      <a:pt x="2099" y="97"/>
                    </a:lnTo>
                    <a:lnTo>
                      <a:pt x="2178" y="53"/>
                    </a:lnTo>
                    <a:lnTo>
                      <a:pt x="2284" y="115"/>
                    </a:lnTo>
                    <a:lnTo>
                      <a:pt x="2364" y="79"/>
                    </a:lnTo>
                    <a:lnTo>
                      <a:pt x="2461" y="97"/>
                    </a:lnTo>
                    <a:lnTo>
                      <a:pt x="2558" y="115"/>
                    </a:lnTo>
                    <a:lnTo>
                      <a:pt x="2690" y="97"/>
                    </a:lnTo>
                    <a:lnTo>
                      <a:pt x="2814" y="124"/>
                    </a:lnTo>
                    <a:lnTo>
                      <a:pt x="2893" y="88"/>
                    </a:lnTo>
                    <a:lnTo>
                      <a:pt x="2981" y="115"/>
                    </a:lnTo>
                    <a:lnTo>
                      <a:pt x="3079" y="44"/>
                    </a:lnTo>
                    <a:lnTo>
                      <a:pt x="3167" y="0"/>
                    </a:lnTo>
                    <a:lnTo>
                      <a:pt x="3299" y="44"/>
                    </a:lnTo>
                    <a:lnTo>
                      <a:pt x="3387" y="35"/>
                    </a:lnTo>
                    <a:lnTo>
                      <a:pt x="3502" y="79"/>
                    </a:lnTo>
                    <a:lnTo>
                      <a:pt x="3555" y="132"/>
                    </a:lnTo>
                    <a:lnTo>
                      <a:pt x="3590" y="185"/>
                    </a:lnTo>
                    <a:lnTo>
                      <a:pt x="3661" y="185"/>
                    </a:lnTo>
                    <a:lnTo>
                      <a:pt x="3732" y="221"/>
                    </a:lnTo>
                    <a:lnTo>
                      <a:pt x="3758" y="265"/>
                    </a:lnTo>
                    <a:lnTo>
                      <a:pt x="3846" y="256"/>
                    </a:lnTo>
                    <a:lnTo>
                      <a:pt x="3838" y="309"/>
                    </a:lnTo>
                    <a:lnTo>
                      <a:pt x="3785" y="335"/>
                    </a:lnTo>
                    <a:lnTo>
                      <a:pt x="3758" y="406"/>
                    </a:lnTo>
                    <a:lnTo>
                      <a:pt x="3696" y="441"/>
                    </a:lnTo>
                    <a:lnTo>
                      <a:pt x="3679" y="494"/>
                    </a:lnTo>
                    <a:lnTo>
                      <a:pt x="3635" y="538"/>
                    </a:lnTo>
                    <a:lnTo>
                      <a:pt x="3635" y="591"/>
                    </a:lnTo>
                    <a:lnTo>
                      <a:pt x="3573" y="635"/>
                    </a:lnTo>
                    <a:lnTo>
                      <a:pt x="3564" y="688"/>
                    </a:lnTo>
                    <a:lnTo>
                      <a:pt x="3502" y="732"/>
                    </a:lnTo>
                    <a:lnTo>
                      <a:pt x="3476" y="776"/>
                    </a:lnTo>
                    <a:lnTo>
                      <a:pt x="3396" y="785"/>
                    </a:lnTo>
                    <a:lnTo>
                      <a:pt x="3326" y="812"/>
                    </a:lnTo>
                    <a:lnTo>
                      <a:pt x="3220" y="812"/>
                    </a:lnTo>
                    <a:lnTo>
                      <a:pt x="3114" y="882"/>
                    </a:lnTo>
                    <a:lnTo>
                      <a:pt x="3017" y="944"/>
                    </a:lnTo>
                    <a:lnTo>
                      <a:pt x="2946" y="988"/>
                    </a:lnTo>
                    <a:lnTo>
                      <a:pt x="2867" y="1041"/>
                    </a:lnTo>
                    <a:lnTo>
                      <a:pt x="2840" y="1138"/>
                    </a:lnTo>
                    <a:lnTo>
                      <a:pt x="2787" y="1182"/>
                    </a:lnTo>
                    <a:lnTo>
                      <a:pt x="2699" y="1235"/>
                    </a:lnTo>
                    <a:lnTo>
                      <a:pt x="2629" y="1288"/>
                    </a:lnTo>
                    <a:lnTo>
                      <a:pt x="2549" y="1332"/>
                    </a:lnTo>
                    <a:lnTo>
                      <a:pt x="2505" y="1447"/>
                    </a:lnTo>
                    <a:lnTo>
                      <a:pt x="2461" y="1527"/>
                    </a:lnTo>
                    <a:lnTo>
                      <a:pt x="2417" y="1579"/>
                    </a:lnTo>
                    <a:lnTo>
                      <a:pt x="2328" y="1606"/>
                    </a:lnTo>
                    <a:lnTo>
                      <a:pt x="2284" y="1668"/>
                    </a:lnTo>
                    <a:lnTo>
                      <a:pt x="2170" y="1694"/>
                    </a:lnTo>
                    <a:lnTo>
                      <a:pt x="2037" y="1765"/>
                    </a:lnTo>
                    <a:lnTo>
                      <a:pt x="1940" y="1818"/>
                    </a:lnTo>
                    <a:lnTo>
                      <a:pt x="1772" y="1853"/>
                    </a:lnTo>
                    <a:lnTo>
                      <a:pt x="1746" y="1924"/>
                    </a:lnTo>
                    <a:lnTo>
                      <a:pt x="1658" y="1950"/>
                    </a:lnTo>
                    <a:lnTo>
                      <a:pt x="1543" y="1985"/>
                    </a:lnTo>
                    <a:lnTo>
                      <a:pt x="1367" y="2197"/>
                    </a:lnTo>
                    <a:lnTo>
                      <a:pt x="1287" y="2224"/>
                    </a:lnTo>
                    <a:lnTo>
                      <a:pt x="1225" y="2197"/>
                    </a:lnTo>
                    <a:lnTo>
                      <a:pt x="1137" y="2153"/>
                    </a:lnTo>
                    <a:lnTo>
                      <a:pt x="1031" y="2162"/>
                    </a:lnTo>
                    <a:lnTo>
                      <a:pt x="952" y="2206"/>
                    </a:lnTo>
                    <a:lnTo>
                      <a:pt x="855" y="2294"/>
                    </a:lnTo>
                    <a:lnTo>
                      <a:pt x="793" y="2268"/>
                    </a:lnTo>
                    <a:lnTo>
                      <a:pt x="731" y="2294"/>
                    </a:lnTo>
                    <a:lnTo>
                      <a:pt x="652" y="2268"/>
                    </a:lnTo>
                    <a:lnTo>
                      <a:pt x="581" y="2329"/>
                    </a:lnTo>
                    <a:lnTo>
                      <a:pt x="511" y="2303"/>
                    </a:lnTo>
                    <a:lnTo>
                      <a:pt x="440" y="2347"/>
                    </a:lnTo>
                    <a:lnTo>
                      <a:pt x="387" y="2285"/>
                    </a:lnTo>
                    <a:lnTo>
                      <a:pt x="343" y="2215"/>
                    </a:lnTo>
                    <a:lnTo>
                      <a:pt x="246" y="2135"/>
                    </a:lnTo>
                    <a:lnTo>
                      <a:pt x="150" y="2029"/>
                    </a:lnTo>
                    <a:lnTo>
                      <a:pt x="79" y="1950"/>
                    </a:lnTo>
                    <a:lnTo>
                      <a:pt x="26" y="186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Casanare</a:t>
                </a:r>
              </a:p>
            </p:txBody>
          </p:sp>
          <p:sp>
            <p:nvSpPr>
              <p:cNvPr id="66" name="Freeform 23">
                <a:extLst>
                  <a:ext uri="{FF2B5EF4-FFF2-40B4-BE49-F238E27FC236}">
                    <a16:creationId xmlns:a16="http://schemas.microsoft.com/office/drawing/2014/main" id="{60081744-477E-4386-B339-F005DF469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7938" y="3742638"/>
                <a:ext cx="869935" cy="939907"/>
              </a:xfrm>
              <a:custGeom>
                <a:avLst/>
                <a:gdLst>
                  <a:gd name="T0" fmla="*/ 1994 w 2454"/>
                  <a:gd name="T1" fmla="*/ 918 h 2578"/>
                  <a:gd name="T2" fmla="*/ 2197 w 2454"/>
                  <a:gd name="T3" fmla="*/ 724 h 2578"/>
                  <a:gd name="T4" fmla="*/ 2303 w 2454"/>
                  <a:gd name="T5" fmla="*/ 565 h 2578"/>
                  <a:gd name="T6" fmla="*/ 2312 w 2454"/>
                  <a:gd name="T7" fmla="*/ 398 h 2578"/>
                  <a:gd name="T8" fmla="*/ 2391 w 2454"/>
                  <a:gd name="T9" fmla="*/ 283 h 2578"/>
                  <a:gd name="T10" fmla="*/ 2453 w 2454"/>
                  <a:gd name="T11" fmla="*/ 168 h 2578"/>
                  <a:gd name="T12" fmla="*/ 2426 w 2454"/>
                  <a:gd name="T13" fmla="*/ 36 h 2578"/>
                  <a:gd name="T14" fmla="*/ 2356 w 2454"/>
                  <a:gd name="T15" fmla="*/ 62 h 2578"/>
                  <a:gd name="T16" fmla="*/ 2223 w 2454"/>
                  <a:gd name="T17" fmla="*/ 177 h 2578"/>
                  <a:gd name="T18" fmla="*/ 2153 w 2454"/>
                  <a:gd name="T19" fmla="*/ 292 h 2578"/>
                  <a:gd name="T20" fmla="*/ 2126 w 2454"/>
                  <a:gd name="T21" fmla="*/ 398 h 2578"/>
                  <a:gd name="T22" fmla="*/ 2038 w 2454"/>
                  <a:gd name="T23" fmla="*/ 530 h 2578"/>
                  <a:gd name="T24" fmla="*/ 1932 w 2454"/>
                  <a:gd name="T25" fmla="*/ 618 h 2578"/>
                  <a:gd name="T26" fmla="*/ 1756 w 2454"/>
                  <a:gd name="T27" fmla="*/ 583 h 2578"/>
                  <a:gd name="T28" fmla="*/ 1835 w 2454"/>
                  <a:gd name="T29" fmla="*/ 495 h 2578"/>
                  <a:gd name="T30" fmla="*/ 1703 w 2454"/>
                  <a:gd name="T31" fmla="*/ 450 h 2578"/>
                  <a:gd name="T32" fmla="*/ 1562 w 2454"/>
                  <a:gd name="T33" fmla="*/ 539 h 2578"/>
                  <a:gd name="T34" fmla="*/ 1420 w 2454"/>
                  <a:gd name="T35" fmla="*/ 486 h 2578"/>
                  <a:gd name="T36" fmla="*/ 1297 w 2454"/>
                  <a:gd name="T37" fmla="*/ 583 h 2578"/>
                  <a:gd name="T38" fmla="*/ 1165 w 2454"/>
                  <a:gd name="T39" fmla="*/ 680 h 2578"/>
                  <a:gd name="T40" fmla="*/ 1165 w 2454"/>
                  <a:gd name="T41" fmla="*/ 786 h 2578"/>
                  <a:gd name="T42" fmla="*/ 1006 w 2454"/>
                  <a:gd name="T43" fmla="*/ 830 h 2578"/>
                  <a:gd name="T44" fmla="*/ 900 w 2454"/>
                  <a:gd name="T45" fmla="*/ 883 h 2578"/>
                  <a:gd name="T46" fmla="*/ 820 w 2454"/>
                  <a:gd name="T47" fmla="*/ 971 h 2578"/>
                  <a:gd name="T48" fmla="*/ 688 w 2454"/>
                  <a:gd name="T49" fmla="*/ 1024 h 2578"/>
                  <a:gd name="T50" fmla="*/ 741 w 2454"/>
                  <a:gd name="T51" fmla="*/ 1227 h 2578"/>
                  <a:gd name="T52" fmla="*/ 829 w 2454"/>
                  <a:gd name="T53" fmla="*/ 1359 h 2578"/>
                  <a:gd name="T54" fmla="*/ 891 w 2454"/>
                  <a:gd name="T55" fmla="*/ 1483 h 2578"/>
                  <a:gd name="T56" fmla="*/ 829 w 2454"/>
                  <a:gd name="T57" fmla="*/ 1545 h 2578"/>
                  <a:gd name="T58" fmla="*/ 714 w 2454"/>
                  <a:gd name="T59" fmla="*/ 1518 h 2578"/>
                  <a:gd name="T60" fmla="*/ 635 w 2454"/>
                  <a:gd name="T61" fmla="*/ 1580 h 2578"/>
                  <a:gd name="T62" fmla="*/ 520 w 2454"/>
                  <a:gd name="T63" fmla="*/ 1633 h 2578"/>
                  <a:gd name="T64" fmla="*/ 361 w 2454"/>
                  <a:gd name="T65" fmla="*/ 1606 h 2578"/>
                  <a:gd name="T66" fmla="*/ 300 w 2454"/>
                  <a:gd name="T67" fmla="*/ 1712 h 2578"/>
                  <a:gd name="T68" fmla="*/ 300 w 2454"/>
                  <a:gd name="T69" fmla="*/ 1818 h 2578"/>
                  <a:gd name="T70" fmla="*/ 300 w 2454"/>
                  <a:gd name="T71" fmla="*/ 1942 h 2578"/>
                  <a:gd name="T72" fmla="*/ 167 w 2454"/>
                  <a:gd name="T73" fmla="*/ 1933 h 2578"/>
                  <a:gd name="T74" fmla="*/ 8 w 2454"/>
                  <a:gd name="T75" fmla="*/ 1924 h 2578"/>
                  <a:gd name="T76" fmla="*/ 26 w 2454"/>
                  <a:gd name="T77" fmla="*/ 2065 h 2578"/>
                  <a:gd name="T78" fmla="*/ 35 w 2454"/>
                  <a:gd name="T79" fmla="*/ 2189 h 2578"/>
                  <a:gd name="T80" fmla="*/ 176 w 2454"/>
                  <a:gd name="T81" fmla="*/ 2233 h 2578"/>
                  <a:gd name="T82" fmla="*/ 220 w 2454"/>
                  <a:gd name="T83" fmla="*/ 2409 h 2578"/>
                  <a:gd name="T84" fmla="*/ 335 w 2454"/>
                  <a:gd name="T85" fmla="*/ 2489 h 2578"/>
                  <a:gd name="T86" fmla="*/ 441 w 2454"/>
                  <a:gd name="T87" fmla="*/ 2533 h 2578"/>
                  <a:gd name="T88" fmla="*/ 564 w 2454"/>
                  <a:gd name="T89" fmla="*/ 2559 h 2578"/>
                  <a:gd name="T90" fmla="*/ 679 w 2454"/>
                  <a:gd name="T91" fmla="*/ 2577 h 2578"/>
                  <a:gd name="T92" fmla="*/ 829 w 2454"/>
                  <a:gd name="T93" fmla="*/ 2471 h 2578"/>
                  <a:gd name="T94" fmla="*/ 962 w 2454"/>
                  <a:gd name="T95" fmla="*/ 2348 h 2578"/>
                  <a:gd name="T96" fmla="*/ 1032 w 2454"/>
                  <a:gd name="T97" fmla="*/ 2215 h 2578"/>
                  <a:gd name="T98" fmla="*/ 1138 w 2454"/>
                  <a:gd name="T99" fmla="*/ 2092 h 2578"/>
                  <a:gd name="T100" fmla="*/ 1270 w 2454"/>
                  <a:gd name="T101" fmla="*/ 1959 h 2578"/>
                  <a:gd name="T102" fmla="*/ 1376 w 2454"/>
                  <a:gd name="T103" fmla="*/ 1827 h 2578"/>
                  <a:gd name="T104" fmla="*/ 1465 w 2454"/>
                  <a:gd name="T105" fmla="*/ 1721 h 2578"/>
                  <a:gd name="T106" fmla="*/ 1570 w 2454"/>
                  <a:gd name="T107" fmla="*/ 1553 h 2578"/>
                  <a:gd name="T108" fmla="*/ 1615 w 2454"/>
                  <a:gd name="T109" fmla="*/ 1421 h 2578"/>
                  <a:gd name="T110" fmla="*/ 1720 w 2454"/>
                  <a:gd name="T111" fmla="*/ 1456 h 2578"/>
                  <a:gd name="T112" fmla="*/ 1888 w 2454"/>
                  <a:gd name="T113" fmla="*/ 1333 h 2578"/>
                  <a:gd name="T114" fmla="*/ 1862 w 2454"/>
                  <a:gd name="T115" fmla="*/ 1236 h 2578"/>
                  <a:gd name="T116" fmla="*/ 1844 w 2454"/>
                  <a:gd name="T117" fmla="*/ 1130 h 2578"/>
                  <a:gd name="T118" fmla="*/ 1968 w 2454"/>
                  <a:gd name="T119" fmla="*/ 989 h 2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54" h="2578">
                    <a:moveTo>
                      <a:pt x="1968" y="989"/>
                    </a:moveTo>
                    <a:lnTo>
                      <a:pt x="1994" y="918"/>
                    </a:lnTo>
                    <a:lnTo>
                      <a:pt x="2118" y="795"/>
                    </a:lnTo>
                    <a:lnTo>
                      <a:pt x="2197" y="724"/>
                    </a:lnTo>
                    <a:lnTo>
                      <a:pt x="2276" y="627"/>
                    </a:lnTo>
                    <a:lnTo>
                      <a:pt x="2303" y="565"/>
                    </a:lnTo>
                    <a:lnTo>
                      <a:pt x="2303" y="486"/>
                    </a:lnTo>
                    <a:lnTo>
                      <a:pt x="2312" y="398"/>
                    </a:lnTo>
                    <a:lnTo>
                      <a:pt x="2338" y="309"/>
                    </a:lnTo>
                    <a:lnTo>
                      <a:pt x="2391" y="283"/>
                    </a:lnTo>
                    <a:lnTo>
                      <a:pt x="2409" y="221"/>
                    </a:lnTo>
                    <a:lnTo>
                      <a:pt x="2453" y="168"/>
                    </a:lnTo>
                    <a:lnTo>
                      <a:pt x="2444" y="115"/>
                    </a:lnTo>
                    <a:lnTo>
                      <a:pt x="2426" y="36"/>
                    </a:lnTo>
                    <a:lnTo>
                      <a:pt x="2365" y="0"/>
                    </a:lnTo>
                    <a:lnTo>
                      <a:pt x="2356" y="62"/>
                    </a:lnTo>
                    <a:lnTo>
                      <a:pt x="2285" y="124"/>
                    </a:lnTo>
                    <a:lnTo>
                      <a:pt x="2223" y="177"/>
                    </a:lnTo>
                    <a:lnTo>
                      <a:pt x="2171" y="221"/>
                    </a:lnTo>
                    <a:lnTo>
                      <a:pt x="2153" y="292"/>
                    </a:lnTo>
                    <a:lnTo>
                      <a:pt x="2126" y="336"/>
                    </a:lnTo>
                    <a:lnTo>
                      <a:pt x="2126" y="398"/>
                    </a:lnTo>
                    <a:lnTo>
                      <a:pt x="2082" y="459"/>
                    </a:lnTo>
                    <a:lnTo>
                      <a:pt x="2038" y="530"/>
                    </a:lnTo>
                    <a:lnTo>
                      <a:pt x="2003" y="583"/>
                    </a:lnTo>
                    <a:lnTo>
                      <a:pt x="1932" y="618"/>
                    </a:lnTo>
                    <a:lnTo>
                      <a:pt x="1818" y="618"/>
                    </a:lnTo>
                    <a:lnTo>
                      <a:pt x="1756" y="583"/>
                    </a:lnTo>
                    <a:lnTo>
                      <a:pt x="1782" y="530"/>
                    </a:lnTo>
                    <a:lnTo>
                      <a:pt x="1835" y="495"/>
                    </a:lnTo>
                    <a:lnTo>
                      <a:pt x="1782" y="442"/>
                    </a:lnTo>
                    <a:lnTo>
                      <a:pt x="1703" y="450"/>
                    </a:lnTo>
                    <a:lnTo>
                      <a:pt x="1615" y="486"/>
                    </a:lnTo>
                    <a:lnTo>
                      <a:pt x="1562" y="539"/>
                    </a:lnTo>
                    <a:lnTo>
                      <a:pt x="1518" y="495"/>
                    </a:lnTo>
                    <a:lnTo>
                      <a:pt x="1420" y="486"/>
                    </a:lnTo>
                    <a:lnTo>
                      <a:pt x="1367" y="521"/>
                    </a:lnTo>
                    <a:lnTo>
                      <a:pt x="1297" y="583"/>
                    </a:lnTo>
                    <a:lnTo>
                      <a:pt x="1226" y="627"/>
                    </a:lnTo>
                    <a:lnTo>
                      <a:pt x="1165" y="680"/>
                    </a:lnTo>
                    <a:lnTo>
                      <a:pt x="1182" y="742"/>
                    </a:lnTo>
                    <a:lnTo>
                      <a:pt x="1165" y="786"/>
                    </a:lnTo>
                    <a:lnTo>
                      <a:pt x="1076" y="803"/>
                    </a:lnTo>
                    <a:lnTo>
                      <a:pt x="1006" y="830"/>
                    </a:lnTo>
                    <a:lnTo>
                      <a:pt x="962" y="901"/>
                    </a:lnTo>
                    <a:lnTo>
                      <a:pt x="900" y="883"/>
                    </a:lnTo>
                    <a:lnTo>
                      <a:pt x="856" y="918"/>
                    </a:lnTo>
                    <a:lnTo>
                      <a:pt x="820" y="971"/>
                    </a:lnTo>
                    <a:lnTo>
                      <a:pt x="732" y="980"/>
                    </a:lnTo>
                    <a:lnTo>
                      <a:pt x="688" y="1024"/>
                    </a:lnTo>
                    <a:lnTo>
                      <a:pt x="714" y="1121"/>
                    </a:lnTo>
                    <a:lnTo>
                      <a:pt x="741" y="1227"/>
                    </a:lnTo>
                    <a:lnTo>
                      <a:pt x="776" y="1289"/>
                    </a:lnTo>
                    <a:lnTo>
                      <a:pt x="829" y="1359"/>
                    </a:lnTo>
                    <a:lnTo>
                      <a:pt x="873" y="1430"/>
                    </a:lnTo>
                    <a:lnTo>
                      <a:pt x="891" y="1483"/>
                    </a:lnTo>
                    <a:lnTo>
                      <a:pt x="891" y="1536"/>
                    </a:lnTo>
                    <a:lnTo>
                      <a:pt x="829" y="1545"/>
                    </a:lnTo>
                    <a:lnTo>
                      <a:pt x="776" y="1518"/>
                    </a:lnTo>
                    <a:lnTo>
                      <a:pt x="714" y="1518"/>
                    </a:lnTo>
                    <a:lnTo>
                      <a:pt x="670" y="1509"/>
                    </a:lnTo>
                    <a:lnTo>
                      <a:pt x="635" y="1580"/>
                    </a:lnTo>
                    <a:lnTo>
                      <a:pt x="564" y="1624"/>
                    </a:lnTo>
                    <a:lnTo>
                      <a:pt x="520" y="1633"/>
                    </a:lnTo>
                    <a:lnTo>
                      <a:pt x="432" y="1598"/>
                    </a:lnTo>
                    <a:lnTo>
                      <a:pt x="361" y="1606"/>
                    </a:lnTo>
                    <a:lnTo>
                      <a:pt x="344" y="1686"/>
                    </a:lnTo>
                    <a:lnTo>
                      <a:pt x="300" y="1712"/>
                    </a:lnTo>
                    <a:lnTo>
                      <a:pt x="247" y="1765"/>
                    </a:lnTo>
                    <a:lnTo>
                      <a:pt x="300" y="1818"/>
                    </a:lnTo>
                    <a:lnTo>
                      <a:pt x="335" y="1898"/>
                    </a:lnTo>
                    <a:lnTo>
                      <a:pt x="300" y="1942"/>
                    </a:lnTo>
                    <a:lnTo>
                      <a:pt x="229" y="1986"/>
                    </a:lnTo>
                    <a:lnTo>
                      <a:pt x="167" y="1933"/>
                    </a:lnTo>
                    <a:lnTo>
                      <a:pt x="106" y="1898"/>
                    </a:lnTo>
                    <a:lnTo>
                      <a:pt x="8" y="1924"/>
                    </a:lnTo>
                    <a:lnTo>
                      <a:pt x="0" y="2003"/>
                    </a:lnTo>
                    <a:lnTo>
                      <a:pt x="26" y="2065"/>
                    </a:lnTo>
                    <a:lnTo>
                      <a:pt x="17" y="2127"/>
                    </a:lnTo>
                    <a:lnTo>
                      <a:pt x="35" y="2189"/>
                    </a:lnTo>
                    <a:lnTo>
                      <a:pt x="97" y="2206"/>
                    </a:lnTo>
                    <a:lnTo>
                      <a:pt x="176" y="2233"/>
                    </a:lnTo>
                    <a:lnTo>
                      <a:pt x="229" y="2277"/>
                    </a:lnTo>
                    <a:lnTo>
                      <a:pt x="220" y="2409"/>
                    </a:lnTo>
                    <a:lnTo>
                      <a:pt x="256" y="2471"/>
                    </a:lnTo>
                    <a:lnTo>
                      <a:pt x="335" y="2489"/>
                    </a:lnTo>
                    <a:lnTo>
                      <a:pt x="397" y="2489"/>
                    </a:lnTo>
                    <a:lnTo>
                      <a:pt x="441" y="2533"/>
                    </a:lnTo>
                    <a:lnTo>
                      <a:pt x="494" y="2568"/>
                    </a:lnTo>
                    <a:lnTo>
                      <a:pt x="564" y="2559"/>
                    </a:lnTo>
                    <a:lnTo>
                      <a:pt x="635" y="2551"/>
                    </a:lnTo>
                    <a:lnTo>
                      <a:pt x="679" y="2577"/>
                    </a:lnTo>
                    <a:lnTo>
                      <a:pt x="767" y="2551"/>
                    </a:lnTo>
                    <a:lnTo>
                      <a:pt x="829" y="2471"/>
                    </a:lnTo>
                    <a:lnTo>
                      <a:pt x="909" y="2401"/>
                    </a:lnTo>
                    <a:lnTo>
                      <a:pt x="962" y="2348"/>
                    </a:lnTo>
                    <a:lnTo>
                      <a:pt x="979" y="2268"/>
                    </a:lnTo>
                    <a:lnTo>
                      <a:pt x="1032" y="2215"/>
                    </a:lnTo>
                    <a:lnTo>
                      <a:pt x="1094" y="2162"/>
                    </a:lnTo>
                    <a:lnTo>
                      <a:pt x="1138" y="2092"/>
                    </a:lnTo>
                    <a:lnTo>
                      <a:pt x="1235" y="2039"/>
                    </a:lnTo>
                    <a:lnTo>
                      <a:pt x="1270" y="1959"/>
                    </a:lnTo>
                    <a:lnTo>
                      <a:pt x="1315" y="1889"/>
                    </a:lnTo>
                    <a:lnTo>
                      <a:pt x="1376" y="1827"/>
                    </a:lnTo>
                    <a:lnTo>
                      <a:pt x="1412" y="1756"/>
                    </a:lnTo>
                    <a:lnTo>
                      <a:pt x="1465" y="1721"/>
                    </a:lnTo>
                    <a:lnTo>
                      <a:pt x="1526" y="1651"/>
                    </a:lnTo>
                    <a:lnTo>
                      <a:pt x="1570" y="1553"/>
                    </a:lnTo>
                    <a:lnTo>
                      <a:pt x="1588" y="1465"/>
                    </a:lnTo>
                    <a:lnTo>
                      <a:pt x="1615" y="1421"/>
                    </a:lnTo>
                    <a:lnTo>
                      <a:pt x="1676" y="1430"/>
                    </a:lnTo>
                    <a:lnTo>
                      <a:pt x="1720" y="1456"/>
                    </a:lnTo>
                    <a:lnTo>
                      <a:pt x="1818" y="1403"/>
                    </a:lnTo>
                    <a:lnTo>
                      <a:pt x="1888" y="1333"/>
                    </a:lnTo>
                    <a:lnTo>
                      <a:pt x="1906" y="1280"/>
                    </a:lnTo>
                    <a:lnTo>
                      <a:pt x="1862" y="1236"/>
                    </a:lnTo>
                    <a:lnTo>
                      <a:pt x="1818" y="1183"/>
                    </a:lnTo>
                    <a:lnTo>
                      <a:pt x="1844" y="1130"/>
                    </a:lnTo>
                    <a:lnTo>
                      <a:pt x="1923" y="1042"/>
                    </a:lnTo>
                    <a:lnTo>
                      <a:pt x="1968" y="989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Huila</a:t>
                </a:r>
              </a:p>
            </p:txBody>
          </p:sp>
          <p:sp>
            <p:nvSpPr>
              <p:cNvPr id="67" name="Freeform 25">
                <a:extLst>
                  <a:ext uri="{FF2B5EF4-FFF2-40B4-BE49-F238E27FC236}">
                    <a16:creationId xmlns:a16="http://schemas.microsoft.com/office/drawing/2014/main" id="{CC93A8C7-1F83-4D48-BB22-63F65BA86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527" y="4235888"/>
                <a:ext cx="930956" cy="912594"/>
              </a:xfrm>
              <a:custGeom>
                <a:avLst/>
                <a:gdLst>
                  <a:gd name="T0" fmla="*/ 971 w 2622"/>
                  <a:gd name="T1" fmla="*/ 0 h 2506"/>
                  <a:gd name="T2" fmla="*/ 891 w 2622"/>
                  <a:gd name="T3" fmla="*/ 52 h 2506"/>
                  <a:gd name="T4" fmla="*/ 803 w 2622"/>
                  <a:gd name="T5" fmla="*/ 0 h 2506"/>
                  <a:gd name="T6" fmla="*/ 750 w 2622"/>
                  <a:gd name="T7" fmla="*/ 52 h 2506"/>
                  <a:gd name="T8" fmla="*/ 697 w 2622"/>
                  <a:gd name="T9" fmla="*/ 105 h 2506"/>
                  <a:gd name="T10" fmla="*/ 618 w 2622"/>
                  <a:gd name="T11" fmla="*/ 123 h 2506"/>
                  <a:gd name="T12" fmla="*/ 547 w 2622"/>
                  <a:gd name="T13" fmla="*/ 185 h 2506"/>
                  <a:gd name="T14" fmla="*/ 424 w 2622"/>
                  <a:gd name="T15" fmla="*/ 317 h 2506"/>
                  <a:gd name="T16" fmla="*/ 344 w 2622"/>
                  <a:gd name="T17" fmla="*/ 467 h 2506"/>
                  <a:gd name="T18" fmla="*/ 335 w 2622"/>
                  <a:gd name="T19" fmla="*/ 600 h 2506"/>
                  <a:gd name="T20" fmla="*/ 415 w 2622"/>
                  <a:gd name="T21" fmla="*/ 741 h 2506"/>
                  <a:gd name="T22" fmla="*/ 494 w 2622"/>
                  <a:gd name="T23" fmla="*/ 855 h 2506"/>
                  <a:gd name="T24" fmla="*/ 529 w 2622"/>
                  <a:gd name="T25" fmla="*/ 917 h 2506"/>
                  <a:gd name="T26" fmla="*/ 468 w 2622"/>
                  <a:gd name="T27" fmla="*/ 1005 h 2506"/>
                  <a:gd name="T28" fmla="*/ 362 w 2622"/>
                  <a:gd name="T29" fmla="*/ 988 h 2506"/>
                  <a:gd name="T30" fmla="*/ 176 w 2622"/>
                  <a:gd name="T31" fmla="*/ 970 h 2506"/>
                  <a:gd name="T32" fmla="*/ 71 w 2622"/>
                  <a:gd name="T33" fmla="*/ 1058 h 2506"/>
                  <a:gd name="T34" fmla="*/ 0 w 2622"/>
                  <a:gd name="T35" fmla="*/ 1182 h 2506"/>
                  <a:gd name="T36" fmla="*/ 124 w 2622"/>
                  <a:gd name="T37" fmla="*/ 1279 h 2506"/>
                  <a:gd name="T38" fmla="*/ 176 w 2622"/>
                  <a:gd name="T39" fmla="*/ 1367 h 2506"/>
                  <a:gd name="T40" fmla="*/ 318 w 2622"/>
                  <a:gd name="T41" fmla="*/ 1473 h 2506"/>
                  <a:gd name="T42" fmla="*/ 450 w 2622"/>
                  <a:gd name="T43" fmla="*/ 1561 h 2506"/>
                  <a:gd name="T44" fmla="*/ 653 w 2622"/>
                  <a:gd name="T45" fmla="*/ 1623 h 2506"/>
                  <a:gd name="T46" fmla="*/ 777 w 2622"/>
                  <a:gd name="T47" fmla="*/ 1755 h 2506"/>
                  <a:gd name="T48" fmla="*/ 953 w 2622"/>
                  <a:gd name="T49" fmla="*/ 1817 h 2506"/>
                  <a:gd name="T50" fmla="*/ 1077 w 2622"/>
                  <a:gd name="T51" fmla="*/ 1914 h 2506"/>
                  <a:gd name="T52" fmla="*/ 1333 w 2622"/>
                  <a:gd name="T53" fmla="*/ 2047 h 2506"/>
                  <a:gd name="T54" fmla="*/ 1544 w 2622"/>
                  <a:gd name="T55" fmla="*/ 2064 h 2506"/>
                  <a:gd name="T56" fmla="*/ 1703 w 2622"/>
                  <a:gd name="T57" fmla="*/ 2153 h 2506"/>
                  <a:gd name="T58" fmla="*/ 1836 w 2622"/>
                  <a:gd name="T59" fmla="*/ 2250 h 2506"/>
                  <a:gd name="T60" fmla="*/ 1915 w 2622"/>
                  <a:gd name="T61" fmla="*/ 2408 h 2506"/>
                  <a:gd name="T62" fmla="*/ 2039 w 2622"/>
                  <a:gd name="T63" fmla="*/ 2461 h 2506"/>
                  <a:gd name="T64" fmla="*/ 2197 w 2622"/>
                  <a:gd name="T65" fmla="*/ 2505 h 2506"/>
                  <a:gd name="T66" fmla="*/ 2321 w 2622"/>
                  <a:gd name="T67" fmla="*/ 2488 h 2506"/>
                  <a:gd name="T68" fmla="*/ 2330 w 2622"/>
                  <a:gd name="T69" fmla="*/ 2382 h 2506"/>
                  <a:gd name="T70" fmla="*/ 2303 w 2622"/>
                  <a:gd name="T71" fmla="*/ 2250 h 2506"/>
                  <a:gd name="T72" fmla="*/ 2312 w 2622"/>
                  <a:gd name="T73" fmla="*/ 2188 h 2506"/>
                  <a:gd name="T74" fmla="*/ 2400 w 2622"/>
                  <a:gd name="T75" fmla="*/ 2126 h 2506"/>
                  <a:gd name="T76" fmla="*/ 2356 w 2622"/>
                  <a:gd name="T77" fmla="*/ 2003 h 2506"/>
                  <a:gd name="T78" fmla="*/ 2339 w 2622"/>
                  <a:gd name="T79" fmla="*/ 1914 h 2506"/>
                  <a:gd name="T80" fmla="*/ 2294 w 2622"/>
                  <a:gd name="T81" fmla="*/ 1764 h 2506"/>
                  <a:gd name="T82" fmla="*/ 2303 w 2622"/>
                  <a:gd name="T83" fmla="*/ 1588 h 2506"/>
                  <a:gd name="T84" fmla="*/ 2436 w 2622"/>
                  <a:gd name="T85" fmla="*/ 1526 h 2506"/>
                  <a:gd name="T86" fmla="*/ 2586 w 2622"/>
                  <a:gd name="T87" fmla="*/ 1491 h 2506"/>
                  <a:gd name="T88" fmla="*/ 2612 w 2622"/>
                  <a:gd name="T89" fmla="*/ 1394 h 2506"/>
                  <a:gd name="T90" fmla="*/ 2621 w 2622"/>
                  <a:gd name="T91" fmla="*/ 1252 h 2506"/>
                  <a:gd name="T92" fmla="*/ 2568 w 2622"/>
                  <a:gd name="T93" fmla="*/ 1129 h 2506"/>
                  <a:gd name="T94" fmla="*/ 2427 w 2622"/>
                  <a:gd name="T95" fmla="*/ 1085 h 2506"/>
                  <a:gd name="T96" fmla="*/ 2312 w 2622"/>
                  <a:gd name="T97" fmla="*/ 1058 h 2506"/>
                  <a:gd name="T98" fmla="*/ 2127 w 2622"/>
                  <a:gd name="T99" fmla="*/ 1067 h 2506"/>
                  <a:gd name="T100" fmla="*/ 2003 w 2622"/>
                  <a:gd name="T101" fmla="*/ 1067 h 2506"/>
                  <a:gd name="T102" fmla="*/ 1994 w 2622"/>
                  <a:gd name="T103" fmla="*/ 900 h 2506"/>
                  <a:gd name="T104" fmla="*/ 2091 w 2622"/>
                  <a:gd name="T105" fmla="*/ 794 h 2506"/>
                  <a:gd name="T106" fmla="*/ 1959 w 2622"/>
                  <a:gd name="T107" fmla="*/ 714 h 2506"/>
                  <a:gd name="T108" fmla="*/ 1941 w 2622"/>
                  <a:gd name="T109" fmla="*/ 573 h 2506"/>
                  <a:gd name="T110" fmla="*/ 1844 w 2622"/>
                  <a:gd name="T111" fmla="*/ 520 h 2506"/>
                  <a:gd name="T112" fmla="*/ 1633 w 2622"/>
                  <a:gd name="T113" fmla="*/ 555 h 2506"/>
                  <a:gd name="T114" fmla="*/ 1491 w 2622"/>
                  <a:gd name="T115" fmla="*/ 485 h 2506"/>
                  <a:gd name="T116" fmla="*/ 1394 w 2622"/>
                  <a:gd name="T117" fmla="*/ 370 h 2506"/>
                  <a:gd name="T118" fmla="*/ 1288 w 2622"/>
                  <a:gd name="T119" fmla="*/ 220 h 2506"/>
                  <a:gd name="T120" fmla="*/ 1147 w 2622"/>
                  <a:gd name="T121" fmla="*/ 88 h 2506"/>
                  <a:gd name="T122" fmla="*/ 1015 w 2622"/>
                  <a:gd name="T123" fmla="*/ 44 h 2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22" h="2506">
                    <a:moveTo>
                      <a:pt x="1015" y="44"/>
                    </a:moveTo>
                    <a:lnTo>
                      <a:pt x="971" y="0"/>
                    </a:lnTo>
                    <a:lnTo>
                      <a:pt x="918" y="8"/>
                    </a:lnTo>
                    <a:lnTo>
                      <a:pt x="891" y="52"/>
                    </a:lnTo>
                    <a:lnTo>
                      <a:pt x="838" y="52"/>
                    </a:lnTo>
                    <a:lnTo>
                      <a:pt x="803" y="0"/>
                    </a:lnTo>
                    <a:lnTo>
                      <a:pt x="750" y="17"/>
                    </a:lnTo>
                    <a:lnTo>
                      <a:pt x="750" y="52"/>
                    </a:lnTo>
                    <a:lnTo>
                      <a:pt x="732" y="114"/>
                    </a:lnTo>
                    <a:lnTo>
                      <a:pt x="697" y="105"/>
                    </a:lnTo>
                    <a:lnTo>
                      <a:pt x="662" y="88"/>
                    </a:lnTo>
                    <a:lnTo>
                      <a:pt x="618" y="123"/>
                    </a:lnTo>
                    <a:lnTo>
                      <a:pt x="627" y="176"/>
                    </a:lnTo>
                    <a:lnTo>
                      <a:pt x="547" y="185"/>
                    </a:lnTo>
                    <a:lnTo>
                      <a:pt x="477" y="229"/>
                    </a:lnTo>
                    <a:lnTo>
                      <a:pt x="424" y="317"/>
                    </a:lnTo>
                    <a:lnTo>
                      <a:pt x="371" y="405"/>
                    </a:lnTo>
                    <a:lnTo>
                      <a:pt x="344" y="467"/>
                    </a:lnTo>
                    <a:lnTo>
                      <a:pt x="327" y="564"/>
                    </a:lnTo>
                    <a:lnTo>
                      <a:pt x="335" y="600"/>
                    </a:lnTo>
                    <a:lnTo>
                      <a:pt x="379" y="679"/>
                    </a:lnTo>
                    <a:lnTo>
                      <a:pt x="415" y="741"/>
                    </a:lnTo>
                    <a:lnTo>
                      <a:pt x="468" y="785"/>
                    </a:lnTo>
                    <a:lnTo>
                      <a:pt x="494" y="855"/>
                    </a:lnTo>
                    <a:lnTo>
                      <a:pt x="538" y="873"/>
                    </a:lnTo>
                    <a:lnTo>
                      <a:pt x="529" y="917"/>
                    </a:lnTo>
                    <a:lnTo>
                      <a:pt x="529" y="970"/>
                    </a:lnTo>
                    <a:lnTo>
                      <a:pt x="468" y="1005"/>
                    </a:lnTo>
                    <a:lnTo>
                      <a:pt x="424" y="979"/>
                    </a:lnTo>
                    <a:lnTo>
                      <a:pt x="362" y="988"/>
                    </a:lnTo>
                    <a:lnTo>
                      <a:pt x="265" y="970"/>
                    </a:lnTo>
                    <a:lnTo>
                      <a:pt x="176" y="970"/>
                    </a:lnTo>
                    <a:lnTo>
                      <a:pt x="124" y="997"/>
                    </a:lnTo>
                    <a:lnTo>
                      <a:pt x="71" y="1058"/>
                    </a:lnTo>
                    <a:lnTo>
                      <a:pt x="9" y="1120"/>
                    </a:lnTo>
                    <a:lnTo>
                      <a:pt x="0" y="1182"/>
                    </a:lnTo>
                    <a:lnTo>
                      <a:pt x="44" y="1252"/>
                    </a:lnTo>
                    <a:lnTo>
                      <a:pt x="124" y="1279"/>
                    </a:lnTo>
                    <a:lnTo>
                      <a:pt x="132" y="1323"/>
                    </a:lnTo>
                    <a:lnTo>
                      <a:pt x="176" y="1367"/>
                    </a:lnTo>
                    <a:lnTo>
                      <a:pt x="265" y="1411"/>
                    </a:lnTo>
                    <a:lnTo>
                      <a:pt x="318" y="1473"/>
                    </a:lnTo>
                    <a:lnTo>
                      <a:pt x="362" y="1517"/>
                    </a:lnTo>
                    <a:lnTo>
                      <a:pt x="450" y="1561"/>
                    </a:lnTo>
                    <a:lnTo>
                      <a:pt x="556" y="1623"/>
                    </a:lnTo>
                    <a:lnTo>
                      <a:pt x="653" y="1623"/>
                    </a:lnTo>
                    <a:lnTo>
                      <a:pt x="697" y="1676"/>
                    </a:lnTo>
                    <a:lnTo>
                      <a:pt x="777" y="1755"/>
                    </a:lnTo>
                    <a:lnTo>
                      <a:pt x="847" y="1800"/>
                    </a:lnTo>
                    <a:lnTo>
                      <a:pt x="953" y="1817"/>
                    </a:lnTo>
                    <a:lnTo>
                      <a:pt x="997" y="1879"/>
                    </a:lnTo>
                    <a:lnTo>
                      <a:pt x="1077" y="1914"/>
                    </a:lnTo>
                    <a:lnTo>
                      <a:pt x="1183" y="2003"/>
                    </a:lnTo>
                    <a:lnTo>
                      <a:pt x="1333" y="2047"/>
                    </a:lnTo>
                    <a:lnTo>
                      <a:pt x="1456" y="2038"/>
                    </a:lnTo>
                    <a:lnTo>
                      <a:pt x="1544" y="2064"/>
                    </a:lnTo>
                    <a:lnTo>
                      <a:pt x="1633" y="2108"/>
                    </a:lnTo>
                    <a:lnTo>
                      <a:pt x="1703" y="2153"/>
                    </a:lnTo>
                    <a:lnTo>
                      <a:pt x="1774" y="2205"/>
                    </a:lnTo>
                    <a:lnTo>
                      <a:pt x="1836" y="2250"/>
                    </a:lnTo>
                    <a:lnTo>
                      <a:pt x="1880" y="2338"/>
                    </a:lnTo>
                    <a:lnTo>
                      <a:pt x="1915" y="2408"/>
                    </a:lnTo>
                    <a:lnTo>
                      <a:pt x="1941" y="2461"/>
                    </a:lnTo>
                    <a:lnTo>
                      <a:pt x="2039" y="2461"/>
                    </a:lnTo>
                    <a:lnTo>
                      <a:pt x="2118" y="2479"/>
                    </a:lnTo>
                    <a:lnTo>
                      <a:pt x="2197" y="2505"/>
                    </a:lnTo>
                    <a:lnTo>
                      <a:pt x="2286" y="2470"/>
                    </a:lnTo>
                    <a:lnTo>
                      <a:pt x="2321" y="2488"/>
                    </a:lnTo>
                    <a:lnTo>
                      <a:pt x="2339" y="2444"/>
                    </a:lnTo>
                    <a:lnTo>
                      <a:pt x="2330" y="2382"/>
                    </a:lnTo>
                    <a:lnTo>
                      <a:pt x="2303" y="2329"/>
                    </a:lnTo>
                    <a:lnTo>
                      <a:pt x="2303" y="2250"/>
                    </a:lnTo>
                    <a:lnTo>
                      <a:pt x="2259" y="2205"/>
                    </a:lnTo>
                    <a:lnTo>
                      <a:pt x="2312" y="2188"/>
                    </a:lnTo>
                    <a:lnTo>
                      <a:pt x="2392" y="2170"/>
                    </a:lnTo>
                    <a:lnTo>
                      <a:pt x="2400" y="2126"/>
                    </a:lnTo>
                    <a:lnTo>
                      <a:pt x="2374" y="2082"/>
                    </a:lnTo>
                    <a:lnTo>
                      <a:pt x="2356" y="2003"/>
                    </a:lnTo>
                    <a:lnTo>
                      <a:pt x="2365" y="1941"/>
                    </a:lnTo>
                    <a:lnTo>
                      <a:pt x="2339" y="1914"/>
                    </a:lnTo>
                    <a:lnTo>
                      <a:pt x="2312" y="1853"/>
                    </a:lnTo>
                    <a:lnTo>
                      <a:pt x="2294" y="1764"/>
                    </a:lnTo>
                    <a:lnTo>
                      <a:pt x="2294" y="1667"/>
                    </a:lnTo>
                    <a:lnTo>
                      <a:pt x="2303" y="1588"/>
                    </a:lnTo>
                    <a:lnTo>
                      <a:pt x="2356" y="1544"/>
                    </a:lnTo>
                    <a:lnTo>
                      <a:pt x="2436" y="1526"/>
                    </a:lnTo>
                    <a:lnTo>
                      <a:pt x="2515" y="1517"/>
                    </a:lnTo>
                    <a:lnTo>
                      <a:pt x="2586" y="1491"/>
                    </a:lnTo>
                    <a:lnTo>
                      <a:pt x="2594" y="1447"/>
                    </a:lnTo>
                    <a:lnTo>
                      <a:pt x="2612" y="1394"/>
                    </a:lnTo>
                    <a:lnTo>
                      <a:pt x="2586" y="1323"/>
                    </a:lnTo>
                    <a:lnTo>
                      <a:pt x="2621" y="1252"/>
                    </a:lnTo>
                    <a:lnTo>
                      <a:pt x="2612" y="1182"/>
                    </a:lnTo>
                    <a:lnTo>
                      <a:pt x="2568" y="1129"/>
                    </a:lnTo>
                    <a:lnTo>
                      <a:pt x="2497" y="1102"/>
                    </a:lnTo>
                    <a:lnTo>
                      <a:pt x="2427" y="1085"/>
                    </a:lnTo>
                    <a:lnTo>
                      <a:pt x="2365" y="1041"/>
                    </a:lnTo>
                    <a:lnTo>
                      <a:pt x="2312" y="1058"/>
                    </a:lnTo>
                    <a:lnTo>
                      <a:pt x="2224" y="1085"/>
                    </a:lnTo>
                    <a:lnTo>
                      <a:pt x="2127" y="1067"/>
                    </a:lnTo>
                    <a:lnTo>
                      <a:pt x="2074" y="1102"/>
                    </a:lnTo>
                    <a:lnTo>
                      <a:pt x="2003" y="1067"/>
                    </a:lnTo>
                    <a:lnTo>
                      <a:pt x="1994" y="988"/>
                    </a:lnTo>
                    <a:lnTo>
                      <a:pt x="1994" y="900"/>
                    </a:lnTo>
                    <a:lnTo>
                      <a:pt x="2047" y="838"/>
                    </a:lnTo>
                    <a:lnTo>
                      <a:pt x="2091" y="794"/>
                    </a:lnTo>
                    <a:lnTo>
                      <a:pt x="2047" y="750"/>
                    </a:lnTo>
                    <a:lnTo>
                      <a:pt x="1959" y="714"/>
                    </a:lnTo>
                    <a:lnTo>
                      <a:pt x="1941" y="652"/>
                    </a:lnTo>
                    <a:lnTo>
                      <a:pt x="1941" y="573"/>
                    </a:lnTo>
                    <a:lnTo>
                      <a:pt x="1906" y="511"/>
                    </a:lnTo>
                    <a:lnTo>
                      <a:pt x="1844" y="520"/>
                    </a:lnTo>
                    <a:lnTo>
                      <a:pt x="1721" y="538"/>
                    </a:lnTo>
                    <a:lnTo>
                      <a:pt x="1633" y="555"/>
                    </a:lnTo>
                    <a:lnTo>
                      <a:pt x="1553" y="520"/>
                    </a:lnTo>
                    <a:lnTo>
                      <a:pt x="1491" y="485"/>
                    </a:lnTo>
                    <a:lnTo>
                      <a:pt x="1456" y="423"/>
                    </a:lnTo>
                    <a:lnTo>
                      <a:pt x="1394" y="370"/>
                    </a:lnTo>
                    <a:lnTo>
                      <a:pt x="1333" y="282"/>
                    </a:lnTo>
                    <a:lnTo>
                      <a:pt x="1288" y="220"/>
                    </a:lnTo>
                    <a:lnTo>
                      <a:pt x="1209" y="158"/>
                    </a:lnTo>
                    <a:lnTo>
                      <a:pt x="1147" y="88"/>
                    </a:lnTo>
                    <a:lnTo>
                      <a:pt x="1103" y="26"/>
                    </a:lnTo>
                    <a:lnTo>
                      <a:pt x="1015" y="44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Nariño</a:t>
                </a:r>
              </a:p>
            </p:txBody>
          </p:sp>
          <p:sp>
            <p:nvSpPr>
              <p:cNvPr id="68" name="Freeform 26">
                <a:extLst>
                  <a:ext uri="{FF2B5EF4-FFF2-40B4-BE49-F238E27FC236}">
                    <a16:creationId xmlns:a16="http://schemas.microsoft.com/office/drawing/2014/main" id="{BA1D385F-99D0-4584-A8CF-ED83E5AB30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0183" y="4727532"/>
                <a:ext cx="1381570" cy="748712"/>
              </a:xfrm>
              <a:custGeom>
                <a:avLst/>
                <a:gdLst>
                  <a:gd name="T0" fmla="*/ 230 w 3893"/>
                  <a:gd name="T1" fmla="*/ 1208 h 2056"/>
                  <a:gd name="T2" fmla="*/ 406 w 3893"/>
                  <a:gd name="T3" fmla="*/ 1253 h 2056"/>
                  <a:gd name="T4" fmla="*/ 556 w 3893"/>
                  <a:gd name="T5" fmla="*/ 1217 h 2056"/>
                  <a:gd name="T6" fmla="*/ 733 w 3893"/>
                  <a:gd name="T7" fmla="*/ 1253 h 2056"/>
                  <a:gd name="T8" fmla="*/ 874 w 3893"/>
                  <a:gd name="T9" fmla="*/ 1085 h 2056"/>
                  <a:gd name="T10" fmla="*/ 980 w 3893"/>
                  <a:gd name="T11" fmla="*/ 1032 h 2056"/>
                  <a:gd name="T12" fmla="*/ 1165 w 3893"/>
                  <a:gd name="T13" fmla="*/ 1094 h 2056"/>
                  <a:gd name="T14" fmla="*/ 1324 w 3893"/>
                  <a:gd name="T15" fmla="*/ 1217 h 2056"/>
                  <a:gd name="T16" fmla="*/ 1509 w 3893"/>
                  <a:gd name="T17" fmla="*/ 1358 h 2056"/>
                  <a:gd name="T18" fmla="*/ 1889 w 3893"/>
                  <a:gd name="T19" fmla="*/ 1508 h 2056"/>
                  <a:gd name="T20" fmla="*/ 2092 w 3893"/>
                  <a:gd name="T21" fmla="*/ 1553 h 2056"/>
                  <a:gd name="T22" fmla="*/ 2321 w 3893"/>
                  <a:gd name="T23" fmla="*/ 1535 h 2056"/>
                  <a:gd name="T24" fmla="*/ 2462 w 3893"/>
                  <a:gd name="T25" fmla="*/ 1561 h 2056"/>
                  <a:gd name="T26" fmla="*/ 2639 w 3893"/>
                  <a:gd name="T27" fmla="*/ 1685 h 2056"/>
                  <a:gd name="T28" fmla="*/ 2833 w 3893"/>
                  <a:gd name="T29" fmla="*/ 1694 h 2056"/>
                  <a:gd name="T30" fmla="*/ 2965 w 3893"/>
                  <a:gd name="T31" fmla="*/ 1853 h 2056"/>
                  <a:gd name="T32" fmla="*/ 3124 w 3893"/>
                  <a:gd name="T33" fmla="*/ 1950 h 2056"/>
                  <a:gd name="T34" fmla="*/ 3292 w 3893"/>
                  <a:gd name="T35" fmla="*/ 2055 h 2056"/>
                  <a:gd name="T36" fmla="*/ 3715 w 3893"/>
                  <a:gd name="T37" fmla="*/ 1800 h 2056"/>
                  <a:gd name="T38" fmla="*/ 3574 w 3893"/>
                  <a:gd name="T39" fmla="*/ 1694 h 2056"/>
                  <a:gd name="T40" fmla="*/ 3442 w 3893"/>
                  <a:gd name="T41" fmla="*/ 1694 h 2056"/>
                  <a:gd name="T42" fmla="*/ 3301 w 3893"/>
                  <a:gd name="T43" fmla="*/ 1570 h 2056"/>
                  <a:gd name="T44" fmla="*/ 3159 w 3893"/>
                  <a:gd name="T45" fmla="*/ 1597 h 2056"/>
                  <a:gd name="T46" fmla="*/ 3018 w 3893"/>
                  <a:gd name="T47" fmla="*/ 1579 h 2056"/>
                  <a:gd name="T48" fmla="*/ 2948 w 3893"/>
                  <a:gd name="T49" fmla="*/ 1473 h 2056"/>
                  <a:gd name="T50" fmla="*/ 2921 w 3893"/>
                  <a:gd name="T51" fmla="*/ 1367 h 2056"/>
                  <a:gd name="T52" fmla="*/ 2798 w 3893"/>
                  <a:gd name="T53" fmla="*/ 1235 h 2056"/>
                  <a:gd name="T54" fmla="*/ 2568 w 3893"/>
                  <a:gd name="T55" fmla="*/ 1226 h 2056"/>
                  <a:gd name="T56" fmla="*/ 2542 w 3893"/>
                  <a:gd name="T57" fmla="*/ 1058 h 2056"/>
                  <a:gd name="T58" fmla="*/ 2427 w 3893"/>
                  <a:gd name="T59" fmla="*/ 970 h 2056"/>
                  <a:gd name="T60" fmla="*/ 2303 w 3893"/>
                  <a:gd name="T61" fmla="*/ 953 h 2056"/>
                  <a:gd name="T62" fmla="*/ 2268 w 3893"/>
                  <a:gd name="T63" fmla="*/ 829 h 2056"/>
                  <a:gd name="T64" fmla="*/ 2224 w 3893"/>
                  <a:gd name="T65" fmla="*/ 714 h 2056"/>
                  <a:gd name="T66" fmla="*/ 1995 w 3893"/>
                  <a:gd name="T67" fmla="*/ 679 h 2056"/>
                  <a:gd name="T68" fmla="*/ 1845 w 3893"/>
                  <a:gd name="T69" fmla="*/ 582 h 2056"/>
                  <a:gd name="T70" fmla="*/ 1668 w 3893"/>
                  <a:gd name="T71" fmla="*/ 573 h 2056"/>
                  <a:gd name="T72" fmla="*/ 1492 w 3893"/>
                  <a:gd name="T73" fmla="*/ 555 h 2056"/>
                  <a:gd name="T74" fmla="*/ 1403 w 3893"/>
                  <a:gd name="T75" fmla="*/ 405 h 2056"/>
                  <a:gd name="T76" fmla="*/ 1227 w 3893"/>
                  <a:gd name="T77" fmla="*/ 370 h 2056"/>
                  <a:gd name="T78" fmla="*/ 1112 w 3893"/>
                  <a:gd name="T79" fmla="*/ 423 h 2056"/>
                  <a:gd name="T80" fmla="*/ 936 w 3893"/>
                  <a:gd name="T81" fmla="*/ 467 h 2056"/>
                  <a:gd name="T82" fmla="*/ 786 w 3893"/>
                  <a:gd name="T83" fmla="*/ 450 h 2056"/>
                  <a:gd name="T84" fmla="*/ 653 w 3893"/>
                  <a:gd name="T85" fmla="*/ 308 h 2056"/>
                  <a:gd name="T86" fmla="*/ 618 w 3893"/>
                  <a:gd name="T87" fmla="*/ 35 h 2056"/>
                  <a:gd name="T88" fmla="*/ 441 w 3893"/>
                  <a:gd name="T89" fmla="*/ 79 h 2056"/>
                  <a:gd name="T90" fmla="*/ 256 w 3893"/>
                  <a:gd name="T91" fmla="*/ 167 h 2056"/>
                  <a:gd name="T92" fmla="*/ 44 w 3893"/>
                  <a:gd name="T93" fmla="*/ 238 h 2056"/>
                  <a:gd name="T94" fmla="*/ 53 w 3893"/>
                  <a:gd name="T95" fmla="*/ 503 h 2056"/>
                  <a:gd name="T96" fmla="*/ 97 w 3893"/>
                  <a:gd name="T97" fmla="*/ 653 h 2056"/>
                  <a:gd name="T98" fmla="*/ 133 w 3893"/>
                  <a:gd name="T99" fmla="*/ 820 h 2056"/>
                  <a:gd name="T100" fmla="*/ 44 w 3893"/>
                  <a:gd name="T101" fmla="*/ 900 h 2056"/>
                  <a:gd name="T102" fmla="*/ 80 w 3893"/>
                  <a:gd name="T103" fmla="*/ 1094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93" h="2056">
                    <a:moveTo>
                      <a:pt x="97" y="1182"/>
                    </a:moveTo>
                    <a:lnTo>
                      <a:pt x="159" y="1200"/>
                    </a:lnTo>
                    <a:lnTo>
                      <a:pt x="230" y="1208"/>
                    </a:lnTo>
                    <a:lnTo>
                      <a:pt x="283" y="1244"/>
                    </a:lnTo>
                    <a:lnTo>
                      <a:pt x="335" y="1253"/>
                    </a:lnTo>
                    <a:lnTo>
                      <a:pt x="406" y="1253"/>
                    </a:lnTo>
                    <a:lnTo>
                      <a:pt x="477" y="1270"/>
                    </a:lnTo>
                    <a:lnTo>
                      <a:pt x="459" y="1217"/>
                    </a:lnTo>
                    <a:lnTo>
                      <a:pt x="556" y="1217"/>
                    </a:lnTo>
                    <a:lnTo>
                      <a:pt x="618" y="1244"/>
                    </a:lnTo>
                    <a:lnTo>
                      <a:pt x="671" y="1288"/>
                    </a:lnTo>
                    <a:lnTo>
                      <a:pt x="733" y="1253"/>
                    </a:lnTo>
                    <a:lnTo>
                      <a:pt x="794" y="1244"/>
                    </a:lnTo>
                    <a:lnTo>
                      <a:pt x="865" y="1244"/>
                    </a:lnTo>
                    <a:lnTo>
                      <a:pt x="874" y="1085"/>
                    </a:lnTo>
                    <a:lnTo>
                      <a:pt x="936" y="1094"/>
                    </a:lnTo>
                    <a:lnTo>
                      <a:pt x="944" y="1058"/>
                    </a:lnTo>
                    <a:lnTo>
                      <a:pt x="980" y="1032"/>
                    </a:lnTo>
                    <a:lnTo>
                      <a:pt x="1059" y="1076"/>
                    </a:lnTo>
                    <a:lnTo>
                      <a:pt x="1121" y="1103"/>
                    </a:lnTo>
                    <a:lnTo>
                      <a:pt x="1165" y="1094"/>
                    </a:lnTo>
                    <a:lnTo>
                      <a:pt x="1218" y="1147"/>
                    </a:lnTo>
                    <a:lnTo>
                      <a:pt x="1280" y="1155"/>
                    </a:lnTo>
                    <a:lnTo>
                      <a:pt x="1324" y="1217"/>
                    </a:lnTo>
                    <a:lnTo>
                      <a:pt x="1377" y="1261"/>
                    </a:lnTo>
                    <a:lnTo>
                      <a:pt x="1421" y="1323"/>
                    </a:lnTo>
                    <a:lnTo>
                      <a:pt x="1509" y="1358"/>
                    </a:lnTo>
                    <a:lnTo>
                      <a:pt x="1642" y="1438"/>
                    </a:lnTo>
                    <a:lnTo>
                      <a:pt x="1800" y="1420"/>
                    </a:lnTo>
                    <a:lnTo>
                      <a:pt x="1889" y="1508"/>
                    </a:lnTo>
                    <a:lnTo>
                      <a:pt x="1959" y="1517"/>
                    </a:lnTo>
                    <a:lnTo>
                      <a:pt x="2039" y="1553"/>
                    </a:lnTo>
                    <a:lnTo>
                      <a:pt x="2092" y="1553"/>
                    </a:lnTo>
                    <a:lnTo>
                      <a:pt x="2153" y="1579"/>
                    </a:lnTo>
                    <a:lnTo>
                      <a:pt x="2233" y="1579"/>
                    </a:lnTo>
                    <a:lnTo>
                      <a:pt x="2321" y="1535"/>
                    </a:lnTo>
                    <a:lnTo>
                      <a:pt x="2374" y="1561"/>
                    </a:lnTo>
                    <a:lnTo>
                      <a:pt x="2427" y="1570"/>
                    </a:lnTo>
                    <a:lnTo>
                      <a:pt x="2462" y="1561"/>
                    </a:lnTo>
                    <a:lnTo>
                      <a:pt x="2533" y="1614"/>
                    </a:lnTo>
                    <a:lnTo>
                      <a:pt x="2577" y="1667"/>
                    </a:lnTo>
                    <a:lnTo>
                      <a:pt x="2639" y="1685"/>
                    </a:lnTo>
                    <a:lnTo>
                      <a:pt x="2718" y="1711"/>
                    </a:lnTo>
                    <a:lnTo>
                      <a:pt x="2780" y="1641"/>
                    </a:lnTo>
                    <a:lnTo>
                      <a:pt x="2833" y="1694"/>
                    </a:lnTo>
                    <a:lnTo>
                      <a:pt x="2868" y="1773"/>
                    </a:lnTo>
                    <a:lnTo>
                      <a:pt x="2904" y="1817"/>
                    </a:lnTo>
                    <a:lnTo>
                      <a:pt x="2965" y="1853"/>
                    </a:lnTo>
                    <a:lnTo>
                      <a:pt x="3018" y="1861"/>
                    </a:lnTo>
                    <a:lnTo>
                      <a:pt x="3080" y="1905"/>
                    </a:lnTo>
                    <a:lnTo>
                      <a:pt x="3124" y="1950"/>
                    </a:lnTo>
                    <a:lnTo>
                      <a:pt x="3186" y="1967"/>
                    </a:lnTo>
                    <a:lnTo>
                      <a:pt x="3257" y="2003"/>
                    </a:lnTo>
                    <a:lnTo>
                      <a:pt x="3292" y="2055"/>
                    </a:lnTo>
                    <a:lnTo>
                      <a:pt x="3892" y="1853"/>
                    </a:lnTo>
                    <a:lnTo>
                      <a:pt x="3795" y="1826"/>
                    </a:lnTo>
                    <a:lnTo>
                      <a:pt x="3715" y="1800"/>
                    </a:lnTo>
                    <a:lnTo>
                      <a:pt x="3671" y="1755"/>
                    </a:lnTo>
                    <a:lnTo>
                      <a:pt x="3636" y="1729"/>
                    </a:lnTo>
                    <a:lnTo>
                      <a:pt x="3574" y="1694"/>
                    </a:lnTo>
                    <a:lnTo>
                      <a:pt x="3530" y="1729"/>
                    </a:lnTo>
                    <a:lnTo>
                      <a:pt x="3495" y="1685"/>
                    </a:lnTo>
                    <a:lnTo>
                      <a:pt x="3442" y="1694"/>
                    </a:lnTo>
                    <a:lnTo>
                      <a:pt x="3380" y="1658"/>
                    </a:lnTo>
                    <a:lnTo>
                      <a:pt x="3407" y="1614"/>
                    </a:lnTo>
                    <a:lnTo>
                      <a:pt x="3301" y="1570"/>
                    </a:lnTo>
                    <a:lnTo>
                      <a:pt x="3239" y="1579"/>
                    </a:lnTo>
                    <a:lnTo>
                      <a:pt x="3204" y="1553"/>
                    </a:lnTo>
                    <a:lnTo>
                      <a:pt x="3159" y="1597"/>
                    </a:lnTo>
                    <a:lnTo>
                      <a:pt x="3124" y="1570"/>
                    </a:lnTo>
                    <a:lnTo>
                      <a:pt x="3062" y="1605"/>
                    </a:lnTo>
                    <a:lnTo>
                      <a:pt x="3018" y="1579"/>
                    </a:lnTo>
                    <a:lnTo>
                      <a:pt x="3001" y="1526"/>
                    </a:lnTo>
                    <a:lnTo>
                      <a:pt x="2948" y="1526"/>
                    </a:lnTo>
                    <a:lnTo>
                      <a:pt x="2948" y="1473"/>
                    </a:lnTo>
                    <a:lnTo>
                      <a:pt x="2904" y="1438"/>
                    </a:lnTo>
                    <a:lnTo>
                      <a:pt x="2895" y="1385"/>
                    </a:lnTo>
                    <a:lnTo>
                      <a:pt x="2921" y="1367"/>
                    </a:lnTo>
                    <a:lnTo>
                      <a:pt x="2912" y="1297"/>
                    </a:lnTo>
                    <a:lnTo>
                      <a:pt x="2859" y="1253"/>
                    </a:lnTo>
                    <a:lnTo>
                      <a:pt x="2798" y="1235"/>
                    </a:lnTo>
                    <a:lnTo>
                      <a:pt x="2701" y="1235"/>
                    </a:lnTo>
                    <a:lnTo>
                      <a:pt x="2621" y="1191"/>
                    </a:lnTo>
                    <a:lnTo>
                      <a:pt x="2568" y="1226"/>
                    </a:lnTo>
                    <a:lnTo>
                      <a:pt x="2542" y="1182"/>
                    </a:lnTo>
                    <a:lnTo>
                      <a:pt x="2515" y="1120"/>
                    </a:lnTo>
                    <a:lnTo>
                      <a:pt x="2542" y="1058"/>
                    </a:lnTo>
                    <a:lnTo>
                      <a:pt x="2533" y="997"/>
                    </a:lnTo>
                    <a:lnTo>
                      <a:pt x="2480" y="953"/>
                    </a:lnTo>
                    <a:lnTo>
                      <a:pt x="2427" y="970"/>
                    </a:lnTo>
                    <a:lnTo>
                      <a:pt x="2409" y="917"/>
                    </a:lnTo>
                    <a:lnTo>
                      <a:pt x="2365" y="926"/>
                    </a:lnTo>
                    <a:lnTo>
                      <a:pt x="2303" y="953"/>
                    </a:lnTo>
                    <a:lnTo>
                      <a:pt x="2242" y="926"/>
                    </a:lnTo>
                    <a:lnTo>
                      <a:pt x="2242" y="882"/>
                    </a:lnTo>
                    <a:lnTo>
                      <a:pt x="2268" y="829"/>
                    </a:lnTo>
                    <a:lnTo>
                      <a:pt x="2250" y="785"/>
                    </a:lnTo>
                    <a:lnTo>
                      <a:pt x="2189" y="767"/>
                    </a:lnTo>
                    <a:lnTo>
                      <a:pt x="2224" y="714"/>
                    </a:lnTo>
                    <a:lnTo>
                      <a:pt x="2118" y="653"/>
                    </a:lnTo>
                    <a:lnTo>
                      <a:pt x="2065" y="661"/>
                    </a:lnTo>
                    <a:lnTo>
                      <a:pt x="1995" y="679"/>
                    </a:lnTo>
                    <a:lnTo>
                      <a:pt x="1950" y="635"/>
                    </a:lnTo>
                    <a:lnTo>
                      <a:pt x="1880" y="644"/>
                    </a:lnTo>
                    <a:lnTo>
                      <a:pt x="1845" y="582"/>
                    </a:lnTo>
                    <a:lnTo>
                      <a:pt x="1783" y="600"/>
                    </a:lnTo>
                    <a:lnTo>
                      <a:pt x="1730" y="555"/>
                    </a:lnTo>
                    <a:lnTo>
                      <a:pt x="1668" y="573"/>
                    </a:lnTo>
                    <a:lnTo>
                      <a:pt x="1589" y="591"/>
                    </a:lnTo>
                    <a:lnTo>
                      <a:pt x="1553" y="529"/>
                    </a:lnTo>
                    <a:lnTo>
                      <a:pt x="1492" y="555"/>
                    </a:lnTo>
                    <a:lnTo>
                      <a:pt x="1439" y="494"/>
                    </a:lnTo>
                    <a:lnTo>
                      <a:pt x="1403" y="458"/>
                    </a:lnTo>
                    <a:lnTo>
                      <a:pt x="1403" y="405"/>
                    </a:lnTo>
                    <a:lnTo>
                      <a:pt x="1342" y="370"/>
                    </a:lnTo>
                    <a:lnTo>
                      <a:pt x="1297" y="379"/>
                    </a:lnTo>
                    <a:lnTo>
                      <a:pt x="1227" y="370"/>
                    </a:lnTo>
                    <a:lnTo>
                      <a:pt x="1209" y="414"/>
                    </a:lnTo>
                    <a:lnTo>
                      <a:pt x="1165" y="432"/>
                    </a:lnTo>
                    <a:lnTo>
                      <a:pt x="1112" y="423"/>
                    </a:lnTo>
                    <a:lnTo>
                      <a:pt x="1068" y="450"/>
                    </a:lnTo>
                    <a:lnTo>
                      <a:pt x="1033" y="467"/>
                    </a:lnTo>
                    <a:lnTo>
                      <a:pt x="936" y="467"/>
                    </a:lnTo>
                    <a:lnTo>
                      <a:pt x="900" y="423"/>
                    </a:lnTo>
                    <a:lnTo>
                      <a:pt x="856" y="458"/>
                    </a:lnTo>
                    <a:lnTo>
                      <a:pt x="786" y="450"/>
                    </a:lnTo>
                    <a:lnTo>
                      <a:pt x="715" y="405"/>
                    </a:lnTo>
                    <a:lnTo>
                      <a:pt x="653" y="388"/>
                    </a:lnTo>
                    <a:lnTo>
                      <a:pt x="653" y="308"/>
                    </a:lnTo>
                    <a:lnTo>
                      <a:pt x="644" y="220"/>
                    </a:lnTo>
                    <a:lnTo>
                      <a:pt x="644" y="105"/>
                    </a:lnTo>
                    <a:lnTo>
                      <a:pt x="618" y="35"/>
                    </a:lnTo>
                    <a:lnTo>
                      <a:pt x="521" y="0"/>
                    </a:lnTo>
                    <a:lnTo>
                      <a:pt x="459" y="17"/>
                    </a:lnTo>
                    <a:lnTo>
                      <a:pt x="441" y="79"/>
                    </a:lnTo>
                    <a:lnTo>
                      <a:pt x="415" y="123"/>
                    </a:lnTo>
                    <a:lnTo>
                      <a:pt x="327" y="141"/>
                    </a:lnTo>
                    <a:lnTo>
                      <a:pt x="256" y="167"/>
                    </a:lnTo>
                    <a:lnTo>
                      <a:pt x="177" y="176"/>
                    </a:lnTo>
                    <a:lnTo>
                      <a:pt x="97" y="194"/>
                    </a:lnTo>
                    <a:lnTo>
                      <a:pt x="44" y="238"/>
                    </a:lnTo>
                    <a:lnTo>
                      <a:pt x="35" y="317"/>
                    </a:lnTo>
                    <a:lnTo>
                      <a:pt x="35" y="414"/>
                    </a:lnTo>
                    <a:lnTo>
                      <a:pt x="53" y="503"/>
                    </a:lnTo>
                    <a:lnTo>
                      <a:pt x="80" y="564"/>
                    </a:lnTo>
                    <a:lnTo>
                      <a:pt x="106" y="591"/>
                    </a:lnTo>
                    <a:lnTo>
                      <a:pt x="97" y="653"/>
                    </a:lnTo>
                    <a:lnTo>
                      <a:pt x="115" y="732"/>
                    </a:lnTo>
                    <a:lnTo>
                      <a:pt x="141" y="776"/>
                    </a:lnTo>
                    <a:lnTo>
                      <a:pt x="133" y="820"/>
                    </a:lnTo>
                    <a:lnTo>
                      <a:pt x="53" y="838"/>
                    </a:lnTo>
                    <a:lnTo>
                      <a:pt x="0" y="855"/>
                    </a:lnTo>
                    <a:lnTo>
                      <a:pt x="44" y="900"/>
                    </a:lnTo>
                    <a:lnTo>
                      <a:pt x="44" y="979"/>
                    </a:lnTo>
                    <a:lnTo>
                      <a:pt x="71" y="1032"/>
                    </a:lnTo>
                    <a:lnTo>
                      <a:pt x="80" y="1094"/>
                    </a:lnTo>
                    <a:lnTo>
                      <a:pt x="62" y="1138"/>
                    </a:lnTo>
                    <a:lnTo>
                      <a:pt x="97" y="118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 Putumayo</a:t>
                </a:r>
              </a:p>
            </p:txBody>
          </p:sp>
          <p:sp>
            <p:nvSpPr>
              <p:cNvPr id="69" name="Freeform 27">
                <a:extLst>
                  <a:ext uri="{FF2B5EF4-FFF2-40B4-BE49-F238E27FC236}">
                    <a16:creationId xmlns:a16="http://schemas.microsoft.com/office/drawing/2014/main" id="{99D7AD90-2D85-4BC0-8815-DEBE5C7CF5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1274" y="4104140"/>
                <a:ext cx="2091915" cy="1396203"/>
              </a:xfrm>
              <a:custGeom>
                <a:avLst/>
                <a:gdLst>
                  <a:gd name="T0" fmla="*/ 3283 w 5895"/>
                  <a:gd name="T1" fmla="*/ 3617 h 3830"/>
                  <a:gd name="T2" fmla="*/ 3459 w 5895"/>
                  <a:gd name="T3" fmla="*/ 3688 h 3830"/>
                  <a:gd name="T4" fmla="*/ 3751 w 5895"/>
                  <a:gd name="T5" fmla="*/ 3776 h 3830"/>
                  <a:gd name="T6" fmla="*/ 3988 w 5895"/>
                  <a:gd name="T7" fmla="*/ 3688 h 3830"/>
                  <a:gd name="T8" fmla="*/ 4217 w 5895"/>
                  <a:gd name="T9" fmla="*/ 3697 h 3830"/>
                  <a:gd name="T10" fmla="*/ 4491 w 5895"/>
                  <a:gd name="T11" fmla="*/ 3829 h 3830"/>
                  <a:gd name="T12" fmla="*/ 4685 w 5895"/>
                  <a:gd name="T13" fmla="*/ 3732 h 3830"/>
                  <a:gd name="T14" fmla="*/ 4906 w 5895"/>
                  <a:gd name="T15" fmla="*/ 3617 h 3830"/>
                  <a:gd name="T16" fmla="*/ 5073 w 5895"/>
                  <a:gd name="T17" fmla="*/ 3423 h 3830"/>
                  <a:gd name="T18" fmla="*/ 5294 w 5895"/>
                  <a:gd name="T19" fmla="*/ 3353 h 3830"/>
                  <a:gd name="T20" fmla="*/ 5479 w 5895"/>
                  <a:gd name="T21" fmla="*/ 3141 h 3830"/>
                  <a:gd name="T22" fmla="*/ 5682 w 5895"/>
                  <a:gd name="T23" fmla="*/ 3000 h 3830"/>
                  <a:gd name="T24" fmla="*/ 5868 w 5895"/>
                  <a:gd name="T25" fmla="*/ 2859 h 3830"/>
                  <a:gd name="T26" fmla="*/ 5691 w 5895"/>
                  <a:gd name="T27" fmla="*/ 2876 h 3830"/>
                  <a:gd name="T28" fmla="*/ 5506 w 5895"/>
                  <a:gd name="T29" fmla="*/ 2815 h 3830"/>
                  <a:gd name="T30" fmla="*/ 5356 w 5895"/>
                  <a:gd name="T31" fmla="*/ 2673 h 3830"/>
                  <a:gd name="T32" fmla="*/ 5197 w 5895"/>
                  <a:gd name="T33" fmla="*/ 2576 h 3830"/>
                  <a:gd name="T34" fmla="*/ 5091 w 5895"/>
                  <a:gd name="T35" fmla="*/ 2435 h 3830"/>
                  <a:gd name="T36" fmla="*/ 4932 w 5895"/>
                  <a:gd name="T37" fmla="*/ 2285 h 3830"/>
                  <a:gd name="T38" fmla="*/ 4773 w 5895"/>
                  <a:gd name="T39" fmla="*/ 2250 h 3830"/>
                  <a:gd name="T40" fmla="*/ 4641 w 5895"/>
                  <a:gd name="T41" fmla="*/ 2091 h 3830"/>
                  <a:gd name="T42" fmla="*/ 4464 w 5895"/>
                  <a:gd name="T43" fmla="*/ 1941 h 3830"/>
                  <a:gd name="T44" fmla="*/ 4182 w 5895"/>
                  <a:gd name="T45" fmla="*/ 1870 h 3830"/>
                  <a:gd name="T46" fmla="*/ 4050 w 5895"/>
                  <a:gd name="T47" fmla="*/ 1950 h 3830"/>
                  <a:gd name="T48" fmla="*/ 3908 w 5895"/>
                  <a:gd name="T49" fmla="*/ 2100 h 3830"/>
                  <a:gd name="T50" fmla="*/ 3654 w 5895"/>
                  <a:gd name="T51" fmla="*/ 2029 h 3830"/>
                  <a:gd name="T52" fmla="*/ 3398 w 5895"/>
                  <a:gd name="T53" fmla="*/ 1835 h 3830"/>
                  <a:gd name="T54" fmla="*/ 3283 w 5895"/>
                  <a:gd name="T55" fmla="*/ 1641 h 3830"/>
                  <a:gd name="T56" fmla="*/ 3124 w 5895"/>
                  <a:gd name="T57" fmla="*/ 1482 h 3830"/>
                  <a:gd name="T58" fmla="*/ 2736 w 5895"/>
                  <a:gd name="T59" fmla="*/ 1429 h 3830"/>
                  <a:gd name="T60" fmla="*/ 2436 w 5895"/>
                  <a:gd name="T61" fmla="*/ 1244 h 3830"/>
                  <a:gd name="T62" fmla="*/ 2083 w 5895"/>
                  <a:gd name="T63" fmla="*/ 1164 h 3830"/>
                  <a:gd name="T64" fmla="*/ 1942 w 5895"/>
                  <a:gd name="T65" fmla="*/ 820 h 3830"/>
                  <a:gd name="T66" fmla="*/ 1836 w 5895"/>
                  <a:gd name="T67" fmla="*/ 441 h 3830"/>
                  <a:gd name="T68" fmla="*/ 1862 w 5895"/>
                  <a:gd name="T69" fmla="*/ 97 h 3830"/>
                  <a:gd name="T70" fmla="*/ 1491 w 5895"/>
                  <a:gd name="T71" fmla="*/ 53 h 3830"/>
                  <a:gd name="T72" fmla="*/ 1474 w 5895"/>
                  <a:gd name="T73" fmla="*/ 291 h 3830"/>
                  <a:gd name="T74" fmla="*/ 1244 w 5895"/>
                  <a:gd name="T75" fmla="*/ 441 h 3830"/>
                  <a:gd name="T76" fmla="*/ 1094 w 5895"/>
                  <a:gd name="T77" fmla="*/ 662 h 3830"/>
                  <a:gd name="T78" fmla="*/ 883 w 5895"/>
                  <a:gd name="T79" fmla="*/ 900 h 3830"/>
                  <a:gd name="T80" fmla="*/ 662 w 5895"/>
                  <a:gd name="T81" fmla="*/ 1173 h 3830"/>
                  <a:gd name="T82" fmla="*/ 477 w 5895"/>
                  <a:gd name="T83" fmla="*/ 1412 h 3830"/>
                  <a:gd name="T84" fmla="*/ 203 w 5895"/>
                  <a:gd name="T85" fmla="*/ 1562 h 3830"/>
                  <a:gd name="T86" fmla="*/ 71 w 5895"/>
                  <a:gd name="T87" fmla="*/ 1720 h 3830"/>
                  <a:gd name="T88" fmla="*/ 203 w 5895"/>
                  <a:gd name="T89" fmla="*/ 2020 h 3830"/>
                  <a:gd name="T90" fmla="*/ 441 w 5895"/>
                  <a:gd name="T91" fmla="*/ 2117 h 3830"/>
                  <a:gd name="T92" fmla="*/ 591 w 5895"/>
                  <a:gd name="T93" fmla="*/ 2241 h 3830"/>
                  <a:gd name="T94" fmla="*/ 821 w 5895"/>
                  <a:gd name="T95" fmla="*/ 2312 h 3830"/>
                  <a:gd name="T96" fmla="*/ 1033 w 5895"/>
                  <a:gd name="T97" fmla="*/ 2391 h 3830"/>
                  <a:gd name="T98" fmla="*/ 1227 w 5895"/>
                  <a:gd name="T99" fmla="*/ 2479 h 3830"/>
                  <a:gd name="T100" fmla="*/ 1280 w 5895"/>
                  <a:gd name="T101" fmla="*/ 2638 h 3830"/>
                  <a:gd name="T102" fmla="*/ 1465 w 5895"/>
                  <a:gd name="T103" fmla="*/ 2682 h 3830"/>
                  <a:gd name="T104" fmla="*/ 1553 w 5895"/>
                  <a:gd name="T105" fmla="*/ 2832 h 3830"/>
                  <a:gd name="T106" fmla="*/ 1739 w 5895"/>
                  <a:gd name="T107" fmla="*/ 2947 h 3830"/>
                  <a:gd name="T108" fmla="*/ 1959 w 5895"/>
                  <a:gd name="T109" fmla="*/ 3079 h 3830"/>
                  <a:gd name="T110" fmla="*/ 1986 w 5895"/>
                  <a:gd name="T111" fmla="*/ 3238 h 3830"/>
                  <a:gd name="T112" fmla="*/ 2162 w 5895"/>
                  <a:gd name="T113" fmla="*/ 3282 h 3830"/>
                  <a:gd name="T114" fmla="*/ 2339 w 5895"/>
                  <a:gd name="T115" fmla="*/ 3282 h 3830"/>
                  <a:gd name="T116" fmla="*/ 2533 w 5895"/>
                  <a:gd name="T117" fmla="*/ 3397 h 3830"/>
                  <a:gd name="T118" fmla="*/ 2709 w 5895"/>
                  <a:gd name="T119" fmla="*/ 3467 h 3830"/>
                  <a:gd name="T120" fmla="*/ 3018 w 5895"/>
                  <a:gd name="T121" fmla="*/ 3582 h 3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895" h="3830">
                    <a:moveTo>
                      <a:pt x="3133" y="3573"/>
                    </a:moveTo>
                    <a:lnTo>
                      <a:pt x="3195" y="3573"/>
                    </a:lnTo>
                    <a:lnTo>
                      <a:pt x="3195" y="3617"/>
                    </a:lnTo>
                    <a:lnTo>
                      <a:pt x="3283" y="3617"/>
                    </a:lnTo>
                    <a:lnTo>
                      <a:pt x="3283" y="3688"/>
                    </a:lnTo>
                    <a:lnTo>
                      <a:pt x="3345" y="3662"/>
                    </a:lnTo>
                    <a:lnTo>
                      <a:pt x="3398" y="3706"/>
                    </a:lnTo>
                    <a:lnTo>
                      <a:pt x="3459" y="3688"/>
                    </a:lnTo>
                    <a:lnTo>
                      <a:pt x="3539" y="3662"/>
                    </a:lnTo>
                    <a:lnTo>
                      <a:pt x="3592" y="3697"/>
                    </a:lnTo>
                    <a:lnTo>
                      <a:pt x="3662" y="3723"/>
                    </a:lnTo>
                    <a:lnTo>
                      <a:pt x="3751" y="3776"/>
                    </a:lnTo>
                    <a:lnTo>
                      <a:pt x="3838" y="3750"/>
                    </a:lnTo>
                    <a:lnTo>
                      <a:pt x="3882" y="3706"/>
                    </a:lnTo>
                    <a:lnTo>
                      <a:pt x="3917" y="3662"/>
                    </a:lnTo>
                    <a:lnTo>
                      <a:pt x="3988" y="3688"/>
                    </a:lnTo>
                    <a:lnTo>
                      <a:pt x="4050" y="3741"/>
                    </a:lnTo>
                    <a:lnTo>
                      <a:pt x="4120" y="3767"/>
                    </a:lnTo>
                    <a:lnTo>
                      <a:pt x="4173" y="3750"/>
                    </a:lnTo>
                    <a:lnTo>
                      <a:pt x="4217" y="3697"/>
                    </a:lnTo>
                    <a:lnTo>
                      <a:pt x="4279" y="3715"/>
                    </a:lnTo>
                    <a:lnTo>
                      <a:pt x="4359" y="3759"/>
                    </a:lnTo>
                    <a:lnTo>
                      <a:pt x="4429" y="3820"/>
                    </a:lnTo>
                    <a:lnTo>
                      <a:pt x="4491" y="3829"/>
                    </a:lnTo>
                    <a:lnTo>
                      <a:pt x="4544" y="3767"/>
                    </a:lnTo>
                    <a:lnTo>
                      <a:pt x="4588" y="3697"/>
                    </a:lnTo>
                    <a:lnTo>
                      <a:pt x="4632" y="3679"/>
                    </a:lnTo>
                    <a:lnTo>
                      <a:pt x="4685" y="3732"/>
                    </a:lnTo>
                    <a:lnTo>
                      <a:pt x="4738" y="3750"/>
                    </a:lnTo>
                    <a:lnTo>
                      <a:pt x="4809" y="3759"/>
                    </a:lnTo>
                    <a:lnTo>
                      <a:pt x="4862" y="3679"/>
                    </a:lnTo>
                    <a:lnTo>
                      <a:pt x="4906" y="3617"/>
                    </a:lnTo>
                    <a:lnTo>
                      <a:pt x="4914" y="3547"/>
                    </a:lnTo>
                    <a:lnTo>
                      <a:pt x="4941" y="3476"/>
                    </a:lnTo>
                    <a:lnTo>
                      <a:pt x="5012" y="3441"/>
                    </a:lnTo>
                    <a:lnTo>
                      <a:pt x="5073" y="3423"/>
                    </a:lnTo>
                    <a:lnTo>
                      <a:pt x="5091" y="3353"/>
                    </a:lnTo>
                    <a:lnTo>
                      <a:pt x="5126" y="3309"/>
                    </a:lnTo>
                    <a:lnTo>
                      <a:pt x="5215" y="3335"/>
                    </a:lnTo>
                    <a:lnTo>
                      <a:pt x="5294" y="3353"/>
                    </a:lnTo>
                    <a:lnTo>
                      <a:pt x="5382" y="3317"/>
                    </a:lnTo>
                    <a:lnTo>
                      <a:pt x="5409" y="3238"/>
                    </a:lnTo>
                    <a:lnTo>
                      <a:pt x="5435" y="3176"/>
                    </a:lnTo>
                    <a:lnTo>
                      <a:pt x="5479" y="3141"/>
                    </a:lnTo>
                    <a:lnTo>
                      <a:pt x="5541" y="3115"/>
                    </a:lnTo>
                    <a:lnTo>
                      <a:pt x="5568" y="3053"/>
                    </a:lnTo>
                    <a:lnTo>
                      <a:pt x="5594" y="3026"/>
                    </a:lnTo>
                    <a:lnTo>
                      <a:pt x="5682" y="3000"/>
                    </a:lnTo>
                    <a:lnTo>
                      <a:pt x="5815" y="3000"/>
                    </a:lnTo>
                    <a:lnTo>
                      <a:pt x="5885" y="2973"/>
                    </a:lnTo>
                    <a:lnTo>
                      <a:pt x="5894" y="2903"/>
                    </a:lnTo>
                    <a:lnTo>
                      <a:pt x="5868" y="2859"/>
                    </a:lnTo>
                    <a:lnTo>
                      <a:pt x="5815" y="2850"/>
                    </a:lnTo>
                    <a:lnTo>
                      <a:pt x="5770" y="2876"/>
                    </a:lnTo>
                    <a:lnTo>
                      <a:pt x="5735" y="2850"/>
                    </a:lnTo>
                    <a:lnTo>
                      <a:pt x="5691" y="2876"/>
                    </a:lnTo>
                    <a:lnTo>
                      <a:pt x="5656" y="2850"/>
                    </a:lnTo>
                    <a:lnTo>
                      <a:pt x="5612" y="2832"/>
                    </a:lnTo>
                    <a:lnTo>
                      <a:pt x="5559" y="2841"/>
                    </a:lnTo>
                    <a:lnTo>
                      <a:pt x="5506" y="2815"/>
                    </a:lnTo>
                    <a:lnTo>
                      <a:pt x="5462" y="2770"/>
                    </a:lnTo>
                    <a:lnTo>
                      <a:pt x="5435" y="2726"/>
                    </a:lnTo>
                    <a:lnTo>
                      <a:pt x="5391" y="2717"/>
                    </a:lnTo>
                    <a:lnTo>
                      <a:pt x="5356" y="2673"/>
                    </a:lnTo>
                    <a:lnTo>
                      <a:pt x="5303" y="2682"/>
                    </a:lnTo>
                    <a:lnTo>
                      <a:pt x="5285" y="2620"/>
                    </a:lnTo>
                    <a:lnTo>
                      <a:pt x="5259" y="2559"/>
                    </a:lnTo>
                    <a:lnTo>
                      <a:pt x="5197" y="2576"/>
                    </a:lnTo>
                    <a:lnTo>
                      <a:pt x="5197" y="2523"/>
                    </a:lnTo>
                    <a:lnTo>
                      <a:pt x="5170" y="2453"/>
                    </a:lnTo>
                    <a:lnTo>
                      <a:pt x="5126" y="2470"/>
                    </a:lnTo>
                    <a:lnTo>
                      <a:pt x="5091" y="2435"/>
                    </a:lnTo>
                    <a:lnTo>
                      <a:pt x="5082" y="2373"/>
                    </a:lnTo>
                    <a:lnTo>
                      <a:pt x="5029" y="2373"/>
                    </a:lnTo>
                    <a:lnTo>
                      <a:pt x="4994" y="2320"/>
                    </a:lnTo>
                    <a:lnTo>
                      <a:pt x="4932" y="2285"/>
                    </a:lnTo>
                    <a:lnTo>
                      <a:pt x="4879" y="2303"/>
                    </a:lnTo>
                    <a:lnTo>
                      <a:pt x="4835" y="2320"/>
                    </a:lnTo>
                    <a:lnTo>
                      <a:pt x="4809" y="2232"/>
                    </a:lnTo>
                    <a:lnTo>
                      <a:pt x="4773" y="2250"/>
                    </a:lnTo>
                    <a:lnTo>
                      <a:pt x="4729" y="2215"/>
                    </a:lnTo>
                    <a:lnTo>
                      <a:pt x="4729" y="2162"/>
                    </a:lnTo>
                    <a:lnTo>
                      <a:pt x="4694" y="2100"/>
                    </a:lnTo>
                    <a:lnTo>
                      <a:pt x="4641" y="2091"/>
                    </a:lnTo>
                    <a:lnTo>
                      <a:pt x="4614" y="2029"/>
                    </a:lnTo>
                    <a:lnTo>
                      <a:pt x="4588" y="1959"/>
                    </a:lnTo>
                    <a:lnTo>
                      <a:pt x="4517" y="1897"/>
                    </a:lnTo>
                    <a:lnTo>
                      <a:pt x="4464" y="1941"/>
                    </a:lnTo>
                    <a:lnTo>
                      <a:pt x="4359" y="1879"/>
                    </a:lnTo>
                    <a:lnTo>
                      <a:pt x="4288" y="1835"/>
                    </a:lnTo>
                    <a:lnTo>
                      <a:pt x="4226" y="1809"/>
                    </a:lnTo>
                    <a:lnTo>
                      <a:pt x="4182" y="1870"/>
                    </a:lnTo>
                    <a:lnTo>
                      <a:pt x="4138" y="1817"/>
                    </a:lnTo>
                    <a:lnTo>
                      <a:pt x="4094" y="1826"/>
                    </a:lnTo>
                    <a:lnTo>
                      <a:pt x="4041" y="1888"/>
                    </a:lnTo>
                    <a:lnTo>
                      <a:pt x="4050" y="1950"/>
                    </a:lnTo>
                    <a:lnTo>
                      <a:pt x="4014" y="2003"/>
                    </a:lnTo>
                    <a:lnTo>
                      <a:pt x="3961" y="2012"/>
                    </a:lnTo>
                    <a:lnTo>
                      <a:pt x="3917" y="2047"/>
                    </a:lnTo>
                    <a:lnTo>
                      <a:pt x="3908" y="2100"/>
                    </a:lnTo>
                    <a:lnTo>
                      <a:pt x="3838" y="2135"/>
                    </a:lnTo>
                    <a:lnTo>
                      <a:pt x="3759" y="2117"/>
                    </a:lnTo>
                    <a:lnTo>
                      <a:pt x="3706" y="2091"/>
                    </a:lnTo>
                    <a:lnTo>
                      <a:pt x="3654" y="2029"/>
                    </a:lnTo>
                    <a:lnTo>
                      <a:pt x="3574" y="1994"/>
                    </a:lnTo>
                    <a:lnTo>
                      <a:pt x="3521" y="1959"/>
                    </a:lnTo>
                    <a:lnTo>
                      <a:pt x="3442" y="1888"/>
                    </a:lnTo>
                    <a:lnTo>
                      <a:pt x="3398" y="1835"/>
                    </a:lnTo>
                    <a:lnTo>
                      <a:pt x="3389" y="1747"/>
                    </a:lnTo>
                    <a:lnTo>
                      <a:pt x="3345" y="1729"/>
                    </a:lnTo>
                    <a:lnTo>
                      <a:pt x="3327" y="1667"/>
                    </a:lnTo>
                    <a:lnTo>
                      <a:pt x="3283" y="1641"/>
                    </a:lnTo>
                    <a:lnTo>
                      <a:pt x="3221" y="1623"/>
                    </a:lnTo>
                    <a:lnTo>
                      <a:pt x="3221" y="1570"/>
                    </a:lnTo>
                    <a:lnTo>
                      <a:pt x="3186" y="1509"/>
                    </a:lnTo>
                    <a:lnTo>
                      <a:pt x="3124" y="1482"/>
                    </a:lnTo>
                    <a:lnTo>
                      <a:pt x="3115" y="1376"/>
                    </a:lnTo>
                    <a:lnTo>
                      <a:pt x="2965" y="1385"/>
                    </a:lnTo>
                    <a:lnTo>
                      <a:pt x="2850" y="1412"/>
                    </a:lnTo>
                    <a:lnTo>
                      <a:pt x="2736" y="1429"/>
                    </a:lnTo>
                    <a:lnTo>
                      <a:pt x="2648" y="1394"/>
                    </a:lnTo>
                    <a:lnTo>
                      <a:pt x="2577" y="1341"/>
                    </a:lnTo>
                    <a:lnTo>
                      <a:pt x="2497" y="1306"/>
                    </a:lnTo>
                    <a:lnTo>
                      <a:pt x="2436" y="1244"/>
                    </a:lnTo>
                    <a:lnTo>
                      <a:pt x="2339" y="1217"/>
                    </a:lnTo>
                    <a:lnTo>
                      <a:pt x="2242" y="1200"/>
                    </a:lnTo>
                    <a:lnTo>
                      <a:pt x="2153" y="1217"/>
                    </a:lnTo>
                    <a:lnTo>
                      <a:pt x="2083" y="1164"/>
                    </a:lnTo>
                    <a:lnTo>
                      <a:pt x="2003" y="1085"/>
                    </a:lnTo>
                    <a:lnTo>
                      <a:pt x="1977" y="1014"/>
                    </a:lnTo>
                    <a:lnTo>
                      <a:pt x="1933" y="962"/>
                    </a:lnTo>
                    <a:lnTo>
                      <a:pt x="1942" y="820"/>
                    </a:lnTo>
                    <a:lnTo>
                      <a:pt x="1906" y="723"/>
                    </a:lnTo>
                    <a:lnTo>
                      <a:pt x="1862" y="635"/>
                    </a:lnTo>
                    <a:lnTo>
                      <a:pt x="1862" y="529"/>
                    </a:lnTo>
                    <a:lnTo>
                      <a:pt x="1836" y="441"/>
                    </a:lnTo>
                    <a:lnTo>
                      <a:pt x="1889" y="379"/>
                    </a:lnTo>
                    <a:lnTo>
                      <a:pt x="1942" y="273"/>
                    </a:lnTo>
                    <a:lnTo>
                      <a:pt x="1924" y="159"/>
                    </a:lnTo>
                    <a:lnTo>
                      <a:pt x="1862" y="97"/>
                    </a:lnTo>
                    <a:lnTo>
                      <a:pt x="1747" y="35"/>
                    </a:lnTo>
                    <a:lnTo>
                      <a:pt x="1641" y="0"/>
                    </a:lnTo>
                    <a:lnTo>
                      <a:pt x="1536" y="0"/>
                    </a:lnTo>
                    <a:lnTo>
                      <a:pt x="1491" y="53"/>
                    </a:lnTo>
                    <a:lnTo>
                      <a:pt x="1412" y="141"/>
                    </a:lnTo>
                    <a:lnTo>
                      <a:pt x="1386" y="194"/>
                    </a:lnTo>
                    <a:lnTo>
                      <a:pt x="1430" y="247"/>
                    </a:lnTo>
                    <a:lnTo>
                      <a:pt x="1474" y="291"/>
                    </a:lnTo>
                    <a:lnTo>
                      <a:pt x="1456" y="344"/>
                    </a:lnTo>
                    <a:lnTo>
                      <a:pt x="1386" y="414"/>
                    </a:lnTo>
                    <a:lnTo>
                      <a:pt x="1288" y="467"/>
                    </a:lnTo>
                    <a:lnTo>
                      <a:pt x="1244" y="441"/>
                    </a:lnTo>
                    <a:lnTo>
                      <a:pt x="1183" y="432"/>
                    </a:lnTo>
                    <a:lnTo>
                      <a:pt x="1156" y="476"/>
                    </a:lnTo>
                    <a:lnTo>
                      <a:pt x="1138" y="564"/>
                    </a:lnTo>
                    <a:lnTo>
                      <a:pt x="1094" y="662"/>
                    </a:lnTo>
                    <a:lnTo>
                      <a:pt x="1033" y="732"/>
                    </a:lnTo>
                    <a:lnTo>
                      <a:pt x="980" y="767"/>
                    </a:lnTo>
                    <a:lnTo>
                      <a:pt x="944" y="838"/>
                    </a:lnTo>
                    <a:lnTo>
                      <a:pt x="883" y="900"/>
                    </a:lnTo>
                    <a:lnTo>
                      <a:pt x="838" y="970"/>
                    </a:lnTo>
                    <a:lnTo>
                      <a:pt x="803" y="1050"/>
                    </a:lnTo>
                    <a:lnTo>
                      <a:pt x="706" y="1103"/>
                    </a:lnTo>
                    <a:lnTo>
                      <a:pt x="662" y="1173"/>
                    </a:lnTo>
                    <a:lnTo>
                      <a:pt x="600" y="1226"/>
                    </a:lnTo>
                    <a:lnTo>
                      <a:pt x="547" y="1279"/>
                    </a:lnTo>
                    <a:lnTo>
                      <a:pt x="530" y="1359"/>
                    </a:lnTo>
                    <a:lnTo>
                      <a:pt x="477" y="1412"/>
                    </a:lnTo>
                    <a:lnTo>
                      <a:pt x="397" y="1482"/>
                    </a:lnTo>
                    <a:lnTo>
                      <a:pt x="335" y="1562"/>
                    </a:lnTo>
                    <a:lnTo>
                      <a:pt x="247" y="1588"/>
                    </a:lnTo>
                    <a:lnTo>
                      <a:pt x="203" y="1562"/>
                    </a:lnTo>
                    <a:lnTo>
                      <a:pt x="124" y="1570"/>
                    </a:lnTo>
                    <a:lnTo>
                      <a:pt x="115" y="1614"/>
                    </a:lnTo>
                    <a:lnTo>
                      <a:pt x="88" y="1650"/>
                    </a:lnTo>
                    <a:lnTo>
                      <a:pt x="71" y="1720"/>
                    </a:lnTo>
                    <a:lnTo>
                      <a:pt x="27" y="1765"/>
                    </a:lnTo>
                    <a:lnTo>
                      <a:pt x="0" y="1835"/>
                    </a:lnTo>
                    <a:lnTo>
                      <a:pt x="88" y="1915"/>
                    </a:lnTo>
                    <a:lnTo>
                      <a:pt x="203" y="2020"/>
                    </a:lnTo>
                    <a:lnTo>
                      <a:pt x="265" y="2082"/>
                    </a:lnTo>
                    <a:lnTo>
                      <a:pt x="335" y="2091"/>
                    </a:lnTo>
                    <a:lnTo>
                      <a:pt x="380" y="2082"/>
                    </a:lnTo>
                    <a:lnTo>
                      <a:pt x="441" y="2117"/>
                    </a:lnTo>
                    <a:lnTo>
                      <a:pt x="441" y="2170"/>
                    </a:lnTo>
                    <a:lnTo>
                      <a:pt x="477" y="2206"/>
                    </a:lnTo>
                    <a:lnTo>
                      <a:pt x="530" y="2267"/>
                    </a:lnTo>
                    <a:lnTo>
                      <a:pt x="591" y="2241"/>
                    </a:lnTo>
                    <a:lnTo>
                      <a:pt x="627" y="2303"/>
                    </a:lnTo>
                    <a:lnTo>
                      <a:pt x="706" y="2285"/>
                    </a:lnTo>
                    <a:lnTo>
                      <a:pt x="768" y="2267"/>
                    </a:lnTo>
                    <a:lnTo>
                      <a:pt x="821" y="2312"/>
                    </a:lnTo>
                    <a:lnTo>
                      <a:pt x="883" y="2294"/>
                    </a:lnTo>
                    <a:lnTo>
                      <a:pt x="918" y="2356"/>
                    </a:lnTo>
                    <a:lnTo>
                      <a:pt x="988" y="2347"/>
                    </a:lnTo>
                    <a:lnTo>
                      <a:pt x="1033" y="2391"/>
                    </a:lnTo>
                    <a:lnTo>
                      <a:pt x="1103" y="2373"/>
                    </a:lnTo>
                    <a:lnTo>
                      <a:pt x="1156" y="2365"/>
                    </a:lnTo>
                    <a:lnTo>
                      <a:pt x="1262" y="2426"/>
                    </a:lnTo>
                    <a:lnTo>
                      <a:pt x="1227" y="2479"/>
                    </a:lnTo>
                    <a:lnTo>
                      <a:pt x="1288" y="2497"/>
                    </a:lnTo>
                    <a:lnTo>
                      <a:pt x="1306" y="2541"/>
                    </a:lnTo>
                    <a:lnTo>
                      <a:pt x="1280" y="2594"/>
                    </a:lnTo>
                    <a:lnTo>
                      <a:pt x="1280" y="2638"/>
                    </a:lnTo>
                    <a:lnTo>
                      <a:pt x="1341" y="2665"/>
                    </a:lnTo>
                    <a:lnTo>
                      <a:pt x="1403" y="2638"/>
                    </a:lnTo>
                    <a:lnTo>
                      <a:pt x="1447" y="2629"/>
                    </a:lnTo>
                    <a:lnTo>
                      <a:pt x="1465" y="2682"/>
                    </a:lnTo>
                    <a:lnTo>
                      <a:pt x="1518" y="2665"/>
                    </a:lnTo>
                    <a:lnTo>
                      <a:pt x="1571" y="2709"/>
                    </a:lnTo>
                    <a:lnTo>
                      <a:pt x="1580" y="2770"/>
                    </a:lnTo>
                    <a:lnTo>
                      <a:pt x="1553" y="2832"/>
                    </a:lnTo>
                    <a:lnTo>
                      <a:pt x="1580" y="2894"/>
                    </a:lnTo>
                    <a:lnTo>
                      <a:pt x="1606" y="2938"/>
                    </a:lnTo>
                    <a:lnTo>
                      <a:pt x="1659" y="2903"/>
                    </a:lnTo>
                    <a:lnTo>
                      <a:pt x="1739" y="2947"/>
                    </a:lnTo>
                    <a:lnTo>
                      <a:pt x="1836" y="2947"/>
                    </a:lnTo>
                    <a:lnTo>
                      <a:pt x="1897" y="2965"/>
                    </a:lnTo>
                    <a:lnTo>
                      <a:pt x="1950" y="3009"/>
                    </a:lnTo>
                    <a:lnTo>
                      <a:pt x="1959" y="3079"/>
                    </a:lnTo>
                    <a:lnTo>
                      <a:pt x="1933" y="3097"/>
                    </a:lnTo>
                    <a:lnTo>
                      <a:pt x="1942" y="3150"/>
                    </a:lnTo>
                    <a:lnTo>
                      <a:pt x="1986" y="3185"/>
                    </a:lnTo>
                    <a:lnTo>
                      <a:pt x="1986" y="3238"/>
                    </a:lnTo>
                    <a:lnTo>
                      <a:pt x="2039" y="3238"/>
                    </a:lnTo>
                    <a:lnTo>
                      <a:pt x="2056" y="3291"/>
                    </a:lnTo>
                    <a:lnTo>
                      <a:pt x="2100" y="3317"/>
                    </a:lnTo>
                    <a:lnTo>
                      <a:pt x="2162" y="3282"/>
                    </a:lnTo>
                    <a:lnTo>
                      <a:pt x="2197" y="3309"/>
                    </a:lnTo>
                    <a:lnTo>
                      <a:pt x="2242" y="3265"/>
                    </a:lnTo>
                    <a:lnTo>
                      <a:pt x="2277" y="3291"/>
                    </a:lnTo>
                    <a:lnTo>
                      <a:pt x="2339" y="3282"/>
                    </a:lnTo>
                    <a:lnTo>
                      <a:pt x="2445" y="3326"/>
                    </a:lnTo>
                    <a:lnTo>
                      <a:pt x="2418" y="3370"/>
                    </a:lnTo>
                    <a:lnTo>
                      <a:pt x="2480" y="3406"/>
                    </a:lnTo>
                    <a:lnTo>
                      <a:pt x="2533" y="3397"/>
                    </a:lnTo>
                    <a:lnTo>
                      <a:pt x="2568" y="3441"/>
                    </a:lnTo>
                    <a:lnTo>
                      <a:pt x="2612" y="3406"/>
                    </a:lnTo>
                    <a:lnTo>
                      <a:pt x="2674" y="3441"/>
                    </a:lnTo>
                    <a:lnTo>
                      <a:pt x="2709" y="3467"/>
                    </a:lnTo>
                    <a:lnTo>
                      <a:pt x="2753" y="3512"/>
                    </a:lnTo>
                    <a:lnTo>
                      <a:pt x="2833" y="3538"/>
                    </a:lnTo>
                    <a:lnTo>
                      <a:pt x="2930" y="3565"/>
                    </a:lnTo>
                    <a:lnTo>
                      <a:pt x="3018" y="3582"/>
                    </a:lnTo>
                    <a:lnTo>
                      <a:pt x="3071" y="3556"/>
                    </a:lnTo>
                    <a:lnTo>
                      <a:pt x="3133" y="3573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             Casanare</a:t>
                </a:r>
              </a:p>
            </p:txBody>
          </p:sp>
          <p:sp>
            <p:nvSpPr>
              <p:cNvPr id="70" name="Freeform 28">
                <a:extLst>
                  <a:ext uri="{FF2B5EF4-FFF2-40B4-BE49-F238E27FC236}">
                    <a16:creationId xmlns:a16="http://schemas.microsoft.com/office/drawing/2014/main" id="{93041A7D-F29F-4E92-A4ED-9095B03F16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5905" y="4052727"/>
                <a:ext cx="1525519" cy="915807"/>
              </a:xfrm>
              <a:custGeom>
                <a:avLst/>
                <a:gdLst>
                  <a:gd name="T0" fmla="*/ 3556 w 4298"/>
                  <a:gd name="T1" fmla="*/ 26 h 2515"/>
                  <a:gd name="T2" fmla="*/ 3459 w 4298"/>
                  <a:gd name="T3" fmla="*/ 176 h 2515"/>
                  <a:gd name="T4" fmla="*/ 3344 w 4298"/>
                  <a:gd name="T5" fmla="*/ 132 h 2515"/>
                  <a:gd name="T6" fmla="*/ 3167 w 4298"/>
                  <a:gd name="T7" fmla="*/ 105 h 2515"/>
                  <a:gd name="T8" fmla="*/ 3000 w 4298"/>
                  <a:gd name="T9" fmla="*/ 61 h 2515"/>
                  <a:gd name="T10" fmla="*/ 2841 w 4298"/>
                  <a:gd name="T11" fmla="*/ 70 h 2515"/>
                  <a:gd name="T12" fmla="*/ 2708 w 4298"/>
                  <a:gd name="T13" fmla="*/ 0 h 2515"/>
                  <a:gd name="T14" fmla="*/ 2541 w 4298"/>
                  <a:gd name="T15" fmla="*/ 53 h 2515"/>
                  <a:gd name="T16" fmla="*/ 2408 w 4298"/>
                  <a:gd name="T17" fmla="*/ 114 h 2515"/>
                  <a:gd name="T18" fmla="*/ 2188 w 4298"/>
                  <a:gd name="T19" fmla="*/ 70 h 2515"/>
                  <a:gd name="T20" fmla="*/ 1923 w 4298"/>
                  <a:gd name="T21" fmla="*/ 158 h 2515"/>
                  <a:gd name="T22" fmla="*/ 1685 w 4298"/>
                  <a:gd name="T23" fmla="*/ 105 h 2515"/>
                  <a:gd name="T24" fmla="*/ 1597 w 4298"/>
                  <a:gd name="T25" fmla="*/ 185 h 2515"/>
                  <a:gd name="T26" fmla="*/ 1367 w 4298"/>
                  <a:gd name="T27" fmla="*/ 282 h 2515"/>
                  <a:gd name="T28" fmla="*/ 1208 w 4298"/>
                  <a:gd name="T29" fmla="*/ 344 h 2515"/>
                  <a:gd name="T30" fmla="*/ 1085 w 4298"/>
                  <a:gd name="T31" fmla="*/ 414 h 2515"/>
                  <a:gd name="T32" fmla="*/ 846 w 4298"/>
                  <a:gd name="T33" fmla="*/ 458 h 2515"/>
                  <a:gd name="T34" fmla="*/ 749 w 4298"/>
                  <a:gd name="T35" fmla="*/ 608 h 2515"/>
                  <a:gd name="T36" fmla="*/ 609 w 4298"/>
                  <a:gd name="T37" fmla="*/ 670 h 2515"/>
                  <a:gd name="T38" fmla="*/ 371 w 4298"/>
                  <a:gd name="T39" fmla="*/ 723 h 2515"/>
                  <a:gd name="T40" fmla="*/ 194 w 4298"/>
                  <a:gd name="T41" fmla="*/ 697 h 2515"/>
                  <a:gd name="T42" fmla="*/ 0 w 4298"/>
                  <a:gd name="T43" fmla="*/ 741 h 2515"/>
                  <a:gd name="T44" fmla="*/ 71 w 4298"/>
                  <a:gd name="T45" fmla="*/ 1650 h 2515"/>
                  <a:gd name="T46" fmla="*/ 168 w 4298"/>
                  <a:gd name="T47" fmla="*/ 1782 h 2515"/>
                  <a:gd name="T48" fmla="*/ 274 w 4298"/>
                  <a:gd name="T49" fmla="*/ 1888 h 2515"/>
                  <a:gd name="T50" fmla="*/ 406 w 4298"/>
                  <a:gd name="T51" fmla="*/ 2100 h 2515"/>
                  <a:gd name="T52" fmla="*/ 591 w 4298"/>
                  <a:gd name="T53" fmla="*/ 2232 h 2515"/>
                  <a:gd name="T54" fmla="*/ 793 w 4298"/>
                  <a:gd name="T55" fmla="*/ 2241 h 2515"/>
                  <a:gd name="T56" fmla="*/ 899 w 4298"/>
                  <a:gd name="T57" fmla="*/ 2144 h 2515"/>
                  <a:gd name="T58" fmla="*/ 979 w 4298"/>
                  <a:gd name="T59" fmla="*/ 1967 h 2515"/>
                  <a:gd name="T60" fmla="*/ 1111 w 4298"/>
                  <a:gd name="T61" fmla="*/ 1950 h 2515"/>
                  <a:gd name="T62" fmla="*/ 1349 w 4298"/>
                  <a:gd name="T63" fmla="*/ 2082 h 2515"/>
                  <a:gd name="T64" fmla="*/ 1499 w 4298"/>
                  <a:gd name="T65" fmla="*/ 2170 h 2515"/>
                  <a:gd name="T66" fmla="*/ 1614 w 4298"/>
                  <a:gd name="T67" fmla="*/ 2303 h 2515"/>
                  <a:gd name="T68" fmla="*/ 1694 w 4298"/>
                  <a:gd name="T69" fmla="*/ 2373 h 2515"/>
                  <a:gd name="T70" fmla="*/ 1817 w 4298"/>
                  <a:gd name="T71" fmla="*/ 2426 h 2515"/>
                  <a:gd name="T72" fmla="*/ 1976 w 4298"/>
                  <a:gd name="T73" fmla="*/ 2470 h 2515"/>
                  <a:gd name="T74" fmla="*/ 2294 w 4298"/>
                  <a:gd name="T75" fmla="*/ 2135 h 2515"/>
                  <a:gd name="T76" fmla="*/ 2444 w 4298"/>
                  <a:gd name="T77" fmla="*/ 2073 h 2515"/>
                  <a:gd name="T78" fmla="*/ 2550 w 4298"/>
                  <a:gd name="T79" fmla="*/ 1985 h 2515"/>
                  <a:gd name="T80" fmla="*/ 2550 w 4298"/>
                  <a:gd name="T81" fmla="*/ 1720 h 2515"/>
                  <a:gd name="T82" fmla="*/ 2523 w 4298"/>
                  <a:gd name="T83" fmla="*/ 1438 h 2515"/>
                  <a:gd name="T84" fmla="*/ 2638 w 4298"/>
                  <a:gd name="T85" fmla="*/ 1314 h 2515"/>
                  <a:gd name="T86" fmla="*/ 2858 w 4298"/>
                  <a:gd name="T87" fmla="*/ 1385 h 2515"/>
                  <a:gd name="T88" fmla="*/ 3044 w 4298"/>
                  <a:gd name="T89" fmla="*/ 1217 h 2515"/>
                  <a:gd name="T90" fmla="*/ 3229 w 4298"/>
                  <a:gd name="T91" fmla="*/ 1094 h 2515"/>
                  <a:gd name="T92" fmla="*/ 3467 w 4298"/>
                  <a:gd name="T93" fmla="*/ 1094 h 2515"/>
                  <a:gd name="T94" fmla="*/ 3662 w 4298"/>
                  <a:gd name="T95" fmla="*/ 1050 h 2515"/>
                  <a:gd name="T96" fmla="*/ 3856 w 4298"/>
                  <a:gd name="T97" fmla="*/ 988 h 2515"/>
                  <a:gd name="T98" fmla="*/ 4103 w 4298"/>
                  <a:gd name="T99" fmla="*/ 953 h 2515"/>
                  <a:gd name="T100" fmla="*/ 4191 w 4298"/>
                  <a:gd name="T101" fmla="*/ 820 h 2515"/>
                  <a:gd name="T102" fmla="*/ 4279 w 4298"/>
                  <a:gd name="T103" fmla="*/ 661 h 2515"/>
                  <a:gd name="T104" fmla="*/ 4129 w 4298"/>
                  <a:gd name="T105" fmla="*/ 670 h 2515"/>
                  <a:gd name="T106" fmla="*/ 3953 w 4298"/>
                  <a:gd name="T107" fmla="*/ 741 h 2515"/>
                  <a:gd name="T108" fmla="*/ 3697 w 4298"/>
                  <a:gd name="T109" fmla="*/ 697 h 2515"/>
                  <a:gd name="T110" fmla="*/ 3538 w 4298"/>
                  <a:gd name="T111" fmla="*/ 573 h 2515"/>
                  <a:gd name="T112" fmla="*/ 3406 w 4298"/>
                  <a:gd name="T113" fmla="*/ 423 h 2515"/>
                  <a:gd name="T114" fmla="*/ 3670 w 4298"/>
                  <a:gd name="T115" fmla="*/ 114 h 2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298" h="2515">
                    <a:moveTo>
                      <a:pt x="3670" y="114"/>
                    </a:moveTo>
                    <a:lnTo>
                      <a:pt x="3644" y="53"/>
                    </a:lnTo>
                    <a:lnTo>
                      <a:pt x="3556" y="26"/>
                    </a:lnTo>
                    <a:lnTo>
                      <a:pt x="3511" y="70"/>
                    </a:lnTo>
                    <a:lnTo>
                      <a:pt x="3520" y="123"/>
                    </a:lnTo>
                    <a:lnTo>
                      <a:pt x="3459" y="176"/>
                    </a:lnTo>
                    <a:lnTo>
                      <a:pt x="3432" y="141"/>
                    </a:lnTo>
                    <a:lnTo>
                      <a:pt x="3344" y="167"/>
                    </a:lnTo>
                    <a:lnTo>
                      <a:pt x="3344" y="132"/>
                    </a:lnTo>
                    <a:lnTo>
                      <a:pt x="3264" y="141"/>
                    </a:lnTo>
                    <a:lnTo>
                      <a:pt x="3256" y="97"/>
                    </a:lnTo>
                    <a:lnTo>
                      <a:pt x="3167" y="105"/>
                    </a:lnTo>
                    <a:lnTo>
                      <a:pt x="3123" y="79"/>
                    </a:lnTo>
                    <a:lnTo>
                      <a:pt x="3044" y="97"/>
                    </a:lnTo>
                    <a:lnTo>
                      <a:pt x="3000" y="61"/>
                    </a:lnTo>
                    <a:lnTo>
                      <a:pt x="2956" y="79"/>
                    </a:lnTo>
                    <a:lnTo>
                      <a:pt x="2885" y="44"/>
                    </a:lnTo>
                    <a:lnTo>
                      <a:pt x="2841" y="70"/>
                    </a:lnTo>
                    <a:lnTo>
                      <a:pt x="2770" y="70"/>
                    </a:lnTo>
                    <a:lnTo>
                      <a:pt x="2735" y="35"/>
                    </a:lnTo>
                    <a:lnTo>
                      <a:pt x="2708" y="0"/>
                    </a:lnTo>
                    <a:lnTo>
                      <a:pt x="2664" y="70"/>
                    </a:lnTo>
                    <a:lnTo>
                      <a:pt x="2594" y="97"/>
                    </a:lnTo>
                    <a:lnTo>
                      <a:pt x="2541" y="53"/>
                    </a:lnTo>
                    <a:lnTo>
                      <a:pt x="2514" y="97"/>
                    </a:lnTo>
                    <a:lnTo>
                      <a:pt x="2470" y="79"/>
                    </a:lnTo>
                    <a:lnTo>
                      <a:pt x="2408" y="114"/>
                    </a:lnTo>
                    <a:lnTo>
                      <a:pt x="2320" y="114"/>
                    </a:lnTo>
                    <a:lnTo>
                      <a:pt x="2232" y="114"/>
                    </a:lnTo>
                    <a:lnTo>
                      <a:pt x="2188" y="70"/>
                    </a:lnTo>
                    <a:lnTo>
                      <a:pt x="2126" y="132"/>
                    </a:lnTo>
                    <a:lnTo>
                      <a:pt x="2029" y="141"/>
                    </a:lnTo>
                    <a:lnTo>
                      <a:pt x="1923" y="158"/>
                    </a:lnTo>
                    <a:lnTo>
                      <a:pt x="1808" y="176"/>
                    </a:lnTo>
                    <a:lnTo>
                      <a:pt x="1755" y="105"/>
                    </a:lnTo>
                    <a:lnTo>
                      <a:pt x="1685" y="105"/>
                    </a:lnTo>
                    <a:lnTo>
                      <a:pt x="1667" y="150"/>
                    </a:lnTo>
                    <a:lnTo>
                      <a:pt x="1676" y="229"/>
                    </a:lnTo>
                    <a:lnTo>
                      <a:pt x="1597" y="185"/>
                    </a:lnTo>
                    <a:lnTo>
                      <a:pt x="1544" y="220"/>
                    </a:lnTo>
                    <a:lnTo>
                      <a:pt x="1446" y="220"/>
                    </a:lnTo>
                    <a:lnTo>
                      <a:pt x="1367" y="282"/>
                    </a:lnTo>
                    <a:lnTo>
                      <a:pt x="1288" y="282"/>
                    </a:lnTo>
                    <a:lnTo>
                      <a:pt x="1296" y="326"/>
                    </a:lnTo>
                    <a:lnTo>
                      <a:pt x="1208" y="344"/>
                    </a:lnTo>
                    <a:lnTo>
                      <a:pt x="1208" y="397"/>
                    </a:lnTo>
                    <a:lnTo>
                      <a:pt x="1164" y="432"/>
                    </a:lnTo>
                    <a:lnTo>
                      <a:pt x="1085" y="414"/>
                    </a:lnTo>
                    <a:lnTo>
                      <a:pt x="970" y="432"/>
                    </a:lnTo>
                    <a:lnTo>
                      <a:pt x="908" y="423"/>
                    </a:lnTo>
                    <a:lnTo>
                      <a:pt x="846" y="458"/>
                    </a:lnTo>
                    <a:lnTo>
                      <a:pt x="793" y="511"/>
                    </a:lnTo>
                    <a:lnTo>
                      <a:pt x="767" y="564"/>
                    </a:lnTo>
                    <a:lnTo>
                      <a:pt x="749" y="608"/>
                    </a:lnTo>
                    <a:lnTo>
                      <a:pt x="697" y="608"/>
                    </a:lnTo>
                    <a:lnTo>
                      <a:pt x="644" y="626"/>
                    </a:lnTo>
                    <a:lnTo>
                      <a:pt x="609" y="670"/>
                    </a:lnTo>
                    <a:lnTo>
                      <a:pt x="503" y="679"/>
                    </a:lnTo>
                    <a:lnTo>
                      <a:pt x="433" y="688"/>
                    </a:lnTo>
                    <a:lnTo>
                      <a:pt x="371" y="723"/>
                    </a:lnTo>
                    <a:lnTo>
                      <a:pt x="327" y="705"/>
                    </a:lnTo>
                    <a:lnTo>
                      <a:pt x="256" y="723"/>
                    </a:lnTo>
                    <a:lnTo>
                      <a:pt x="194" y="697"/>
                    </a:lnTo>
                    <a:lnTo>
                      <a:pt x="97" y="723"/>
                    </a:lnTo>
                    <a:lnTo>
                      <a:pt x="36" y="688"/>
                    </a:lnTo>
                    <a:lnTo>
                      <a:pt x="0" y="741"/>
                    </a:lnTo>
                    <a:lnTo>
                      <a:pt x="0" y="1517"/>
                    </a:lnTo>
                    <a:lnTo>
                      <a:pt x="9" y="1623"/>
                    </a:lnTo>
                    <a:lnTo>
                      <a:pt x="71" y="1650"/>
                    </a:lnTo>
                    <a:lnTo>
                      <a:pt x="106" y="1711"/>
                    </a:lnTo>
                    <a:lnTo>
                      <a:pt x="106" y="1764"/>
                    </a:lnTo>
                    <a:lnTo>
                      <a:pt x="168" y="1782"/>
                    </a:lnTo>
                    <a:lnTo>
                      <a:pt x="212" y="1808"/>
                    </a:lnTo>
                    <a:lnTo>
                      <a:pt x="230" y="1870"/>
                    </a:lnTo>
                    <a:lnTo>
                      <a:pt x="274" y="1888"/>
                    </a:lnTo>
                    <a:lnTo>
                      <a:pt x="283" y="1976"/>
                    </a:lnTo>
                    <a:lnTo>
                      <a:pt x="327" y="2029"/>
                    </a:lnTo>
                    <a:lnTo>
                      <a:pt x="406" y="2100"/>
                    </a:lnTo>
                    <a:lnTo>
                      <a:pt x="459" y="2135"/>
                    </a:lnTo>
                    <a:lnTo>
                      <a:pt x="539" y="2170"/>
                    </a:lnTo>
                    <a:lnTo>
                      <a:pt x="591" y="2232"/>
                    </a:lnTo>
                    <a:lnTo>
                      <a:pt x="644" y="2258"/>
                    </a:lnTo>
                    <a:lnTo>
                      <a:pt x="723" y="2276"/>
                    </a:lnTo>
                    <a:lnTo>
                      <a:pt x="793" y="2241"/>
                    </a:lnTo>
                    <a:lnTo>
                      <a:pt x="802" y="2188"/>
                    </a:lnTo>
                    <a:lnTo>
                      <a:pt x="846" y="2153"/>
                    </a:lnTo>
                    <a:lnTo>
                      <a:pt x="899" y="2144"/>
                    </a:lnTo>
                    <a:lnTo>
                      <a:pt x="935" y="2091"/>
                    </a:lnTo>
                    <a:lnTo>
                      <a:pt x="926" y="2029"/>
                    </a:lnTo>
                    <a:lnTo>
                      <a:pt x="979" y="1967"/>
                    </a:lnTo>
                    <a:lnTo>
                      <a:pt x="1023" y="1958"/>
                    </a:lnTo>
                    <a:lnTo>
                      <a:pt x="1067" y="2011"/>
                    </a:lnTo>
                    <a:lnTo>
                      <a:pt x="1111" y="1950"/>
                    </a:lnTo>
                    <a:lnTo>
                      <a:pt x="1173" y="1976"/>
                    </a:lnTo>
                    <a:lnTo>
                      <a:pt x="1244" y="2020"/>
                    </a:lnTo>
                    <a:lnTo>
                      <a:pt x="1349" y="2082"/>
                    </a:lnTo>
                    <a:lnTo>
                      <a:pt x="1402" y="2038"/>
                    </a:lnTo>
                    <a:lnTo>
                      <a:pt x="1473" y="2100"/>
                    </a:lnTo>
                    <a:lnTo>
                      <a:pt x="1499" y="2170"/>
                    </a:lnTo>
                    <a:lnTo>
                      <a:pt x="1526" y="2232"/>
                    </a:lnTo>
                    <a:lnTo>
                      <a:pt x="1579" y="2241"/>
                    </a:lnTo>
                    <a:lnTo>
                      <a:pt x="1614" y="2303"/>
                    </a:lnTo>
                    <a:lnTo>
                      <a:pt x="1614" y="2356"/>
                    </a:lnTo>
                    <a:lnTo>
                      <a:pt x="1658" y="2391"/>
                    </a:lnTo>
                    <a:lnTo>
                      <a:pt x="1694" y="2373"/>
                    </a:lnTo>
                    <a:lnTo>
                      <a:pt x="1720" y="2461"/>
                    </a:lnTo>
                    <a:lnTo>
                      <a:pt x="1764" y="2444"/>
                    </a:lnTo>
                    <a:lnTo>
                      <a:pt x="1817" y="2426"/>
                    </a:lnTo>
                    <a:lnTo>
                      <a:pt x="1879" y="2461"/>
                    </a:lnTo>
                    <a:lnTo>
                      <a:pt x="1914" y="2514"/>
                    </a:lnTo>
                    <a:lnTo>
                      <a:pt x="1976" y="2470"/>
                    </a:lnTo>
                    <a:lnTo>
                      <a:pt x="2241" y="2258"/>
                    </a:lnTo>
                    <a:lnTo>
                      <a:pt x="2232" y="2188"/>
                    </a:lnTo>
                    <a:lnTo>
                      <a:pt x="2294" y="2135"/>
                    </a:lnTo>
                    <a:lnTo>
                      <a:pt x="2347" y="2153"/>
                    </a:lnTo>
                    <a:lnTo>
                      <a:pt x="2408" y="2117"/>
                    </a:lnTo>
                    <a:lnTo>
                      <a:pt x="2444" y="2073"/>
                    </a:lnTo>
                    <a:lnTo>
                      <a:pt x="2453" y="2020"/>
                    </a:lnTo>
                    <a:lnTo>
                      <a:pt x="2479" y="1976"/>
                    </a:lnTo>
                    <a:lnTo>
                      <a:pt x="2550" y="1985"/>
                    </a:lnTo>
                    <a:lnTo>
                      <a:pt x="2523" y="1906"/>
                    </a:lnTo>
                    <a:lnTo>
                      <a:pt x="2514" y="1817"/>
                    </a:lnTo>
                    <a:lnTo>
                      <a:pt x="2550" y="1720"/>
                    </a:lnTo>
                    <a:lnTo>
                      <a:pt x="2558" y="1597"/>
                    </a:lnTo>
                    <a:lnTo>
                      <a:pt x="2558" y="1491"/>
                    </a:lnTo>
                    <a:lnTo>
                      <a:pt x="2523" y="1438"/>
                    </a:lnTo>
                    <a:lnTo>
                      <a:pt x="2505" y="1367"/>
                    </a:lnTo>
                    <a:lnTo>
                      <a:pt x="2558" y="1305"/>
                    </a:lnTo>
                    <a:lnTo>
                      <a:pt x="2638" y="1314"/>
                    </a:lnTo>
                    <a:lnTo>
                      <a:pt x="2708" y="1376"/>
                    </a:lnTo>
                    <a:lnTo>
                      <a:pt x="2806" y="1429"/>
                    </a:lnTo>
                    <a:lnTo>
                      <a:pt x="2858" y="1385"/>
                    </a:lnTo>
                    <a:lnTo>
                      <a:pt x="2885" y="1314"/>
                    </a:lnTo>
                    <a:lnTo>
                      <a:pt x="2956" y="1261"/>
                    </a:lnTo>
                    <a:lnTo>
                      <a:pt x="3044" y="1217"/>
                    </a:lnTo>
                    <a:lnTo>
                      <a:pt x="3132" y="1217"/>
                    </a:lnTo>
                    <a:lnTo>
                      <a:pt x="3185" y="1164"/>
                    </a:lnTo>
                    <a:lnTo>
                      <a:pt x="3229" y="1094"/>
                    </a:lnTo>
                    <a:lnTo>
                      <a:pt x="3326" y="1103"/>
                    </a:lnTo>
                    <a:lnTo>
                      <a:pt x="3406" y="1085"/>
                    </a:lnTo>
                    <a:lnTo>
                      <a:pt x="3467" y="1094"/>
                    </a:lnTo>
                    <a:lnTo>
                      <a:pt x="3529" y="1103"/>
                    </a:lnTo>
                    <a:lnTo>
                      <a:pt x="3609" y="1076"/>
                    </a:lnTo>
                    <a:lnTo>
                      <a:pt x="3662" y="1050"/>
                    </a:lnTo>
                    <a:lnTo>
                      <a:pt x="3741" y="1050"/>
                    </a:lnTo>
                    <a:lnTo>
                      <a:pt x="3794" y="1005"/>
                    </a:lnTo>
                    <a:lnTo>
                      <a:pt x="3856" y="988"/>
                    </a:lnTo>
                    <a:lnTo>
                      <a:pt x="3909" y="988"/>
                    </a:lnTo>
                    <a:lnTo>
                      <a:pt x="4015" y="970"/>
                    </a:lnTo>
                    <a:lnTo>
                      <a:pt x="4103" y="953"/>
                    </a:lnTo>
                    <a:lnTo>
                      <a:pt x="4129" y="908"/>
                    </a:lnTo>
                    <a:lnTo>
                      <a:pt x="4156" y="873"/>
                    </a:lnTo>
                    <a:lnTo>
                      <a:pt x="4191" y="820"/>
                    </a:lnTo>
                    <a:lnTo>
                      <a:pt x="4262" y="776"/>
                    </a:lnTo>
                    <a:lnTo>
                      <a:pt x="4297" y="723"/>
                    </a:lnTo>
                    <a:lnTo>
                      <a:pt x="4279" y="661"/>
                    </a:lnTo>
                    <a:lnTo>
                      <a:pt x="4235" y="644"/>
                    </a:lnTo>
                    <a:lnTo>
                      <a:pt x="4182" y="688"/>
                    </a:lnTo>
                    <a:lnTo>
                      <a:pt x="4129" y="670"/>
                    </a:lnTo>
                    <a:lnTo>
                      <a:pt x="4085" y="705"/>
                    </a:lnTo>
                    <a:lnTo>
                      <a:pt x="3997" y="697"/>
                    </a:lnTo>
                    <a:lnTo>
                      <a:pt x="3953" y="741"/>
                    </a:lnTo>
                    <a:lnTo>
                      <a:pt x="3803" y="679"/>
                    </a:lnTo>
                    <a:lnTo>
                      <a:pt x="3741" y="750"/>
                    </a:lnTo>
                    <a:lnTo>
                      <a:pt x="3697" y="697"/>
                    </a:lnTo>
                    <a:lnTo>
                      <a:pt x="3626" y="670"/>
                    </a:lnTo>
                    <a:lnTo>
                      <a:pt x="3564" y="670"/>
                    </a:lnTo>
                    <a:lnTo>
                      <a:pt x="3538" y="573"/>
                    </a:lnTo>
                    <a:lnTo>
                      <a:pt x="3503" y="520"/>
                    </a:lnTo>
                    <a:lnTo>
                      <a:pt x="3459" y="467"/>
                    </a:lnTo>
                    <a:lnTo>
                      <a:pt x="3406" y="423"/>
                    </a:lnTo>
                    <a:lnTo>
                      <a:pt x="3335" y="423"/>
                    </a:lnTo>
                    <a:lnTo>
                      <a:pt x="3282" y="388"/>
                    </a:lnTo>
                    <a:lnTo>
                      <a:pt x="3670" y="114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Vaupés</a:t>
                </a:r>
              </a:p>
            </p:txBody>
          </p:sp>
          <p:sp>
            <p:nvSpPr>
              <p:cNvPr id="71" name="Freeform 29">
                <a:extLst>
                  <a:ext uri="{FF2B5EF4-FFF2-40B4-BE49-F238E27FC236}">
                    <a16:creationId xmlns:a16="http://schemas.microsoft.com/office/drawing/2014/main" id="{3428CDE2-E405-4A23-984B-22FF53CA9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4956" y="4370850"/>
                <a:ext cx="1218849" cy="1277310"/>
              </a:xfrm>
              <a:custGeom>
                <a:avLst/>
                <a:gdLst>
                  <a:gd name="T0" fmla="*/ 1086 w 3434"/>
                  <a:gd name="T1" fmla="*/ 2233 h 3504"/>
                  <a:gd name="T2" fmla="*/ 1271 w 3434"/>
                  <a:gd name="T3" fmla="*/ 2294 h 3504"/>
                  <a:gd name="T4" fmla="*/ 1368 w 3434"/>
                  <a:gd name="T5" fmla="*/ 2497 h 3504"/>
                  <a:gd name="T6" fmla="*/ 1562 w 3434"/>
                  <a:gd name="T7" fmla="*/ 2577 h 3504"/>
                  <a:gd name="T8" fmla="*/ 1862 w 3434"/>
                  <a:gd name="T9" fmla="*/ 2647 h 3504"/>
                  <a:gd name="T10" fmla="*/ 2092 w 3434"/>
                  <a:gd name="T11" fmla="*/ 2691 h 3504"/>
                  <a:gd name="T12" fmla="*/ 2109 w 3434"/>
                  <a:gd name="T13" fmla="*/ 2797 h 3504"/>
                  <a:gd name="T14" fmla="*/ 2162 w 3434"/>
                  <a:gd name="T15" fmla="*/ 3009 h 3504"/>
                  <a:gd name="T16" fmla="*/ 2206 w 3434"/>
                  <a:gd name="T17" fmla="*/ 3168 h 3504"/>
                  <a:gd name="T18" fmla="*/ 2215 w 3434"/>
                  <a:gd name="T19" fmla="*/ 3300 h 3504"/>
                  <a:gd name="T20" fmla="*/ 2365 w 3434"/>
                  <a:gd name="T21" fmla="*/ 3309 h 3504"/>
                  <a:gd name="T22" fmla="*/ 2471 w 3434"/>
                  <a:gd name="T23" fmla="*/ 3247 h 3504"/>
                  <a:gd name="T24" fmla="*/ 2577 w 3434"/>
                  <a:gd name="T25" fmla="*/ 3371 h 3504"/>
                  <a:gd name="T26" fmla="*/ 2736 w 3434"/>
                  <a:gd name="T27" fmla="*/ 3318 h 3504"/>
                  <a:gd name="T28" fmla="*/ 2824 w 3434"/>
                  <a:gd name="T29" fmla="*/ 3424 h 3504"/>
                  <a:gd name="T30" fmla="*/ 3062 w 3434"/>
                  <a:gd name="T31" fmla="*/ 3450 h 3504"/>
                  <a:gd name="T32" fmla="*/ 3124 w 3434"/>
                  <a:gd name="T33" fmla="*/ 3247 h 3504"/>
                  <a:gd name="T34" fmla="*/ 2957 w 3434"/>
                  <a:gd name="T35" fmla="*/ 3088 h 3504"/>
                  <a:gd name="T36" fmla="*/ 2948 w 3434"/>
                  <a:gd name="T37" fmla="*/ 2885 h 3504"/>
                  <a:gd name="T38" fmla="*/ 2842 w 3434"/>
                  <a:gd name="T39" fmla="*/ 2700 h 3504"/>
                  <a:gd name="T40" fmla="*/ 2542 w 3434"/>
                  <a:gd name="T41" fmla="*/ 2577 h 3504"/>
                  <a:gd name="T42" fmla="*/ 2392 w 3434"/>
                  <a:gd name="T43" fmla="*/ 1650 h 3504"/>
                  <a:gd name="T44" fmla="*/ 2683 w 3434"/>
                  <a:gd name="T45" fmla="*/ 1606 h 3504"/>
                  <a:gd name="T46" fmla="*/ 2948 w 3434"/>
                  <a:gd name="T47" fmla="*/ 1483 h 3504"/>
                  <a:gd name="T48" fmla="*/ 3212 w 3434"/>
                  <a:gd name="T49" fmla="*/ 1500 h 3504"/>
                  <a:gd name="T50" fmla="*/ 3433 w 3434"/>
                  <a:gd name="T51" fmla="*/ 1509 h 3504"/>
                  <a:gd name="T52" fmla="*/ 3380 w 3434"/>
                  <a:gd name="T53" fmla="*/ 1306 h 3504"/>
                  <a:gd name="T54" fmla="*/ 3345 w 3434"/>
                  <a:gd name="T55" fmla="*/ 1138 h 3504"/>
                  <a:gd name="T56" fmla="*/ 3089 w 3434"/>
                  <a:gd name="T57" fmla="*/ 1103 h 3504"/>
                  <a:gd name="T58" fmla="*/ 2895 w 3434"/>
                  <a:gd name="T59" fmla="*/ 1041 h 3504"/>
                  <a:gd name="T60" fmla="*/ 2692 w 3434"/>
                  <a:gd name="T61" fmla="*/ 1041 h 3504"/>
                  <a:gd name="T62" fmla="*/ 2551 w 3434"/>
                  <a:gd name="T63" fmla="*/ 371 h 3504"/>
                  <a:gd name="T64" fmla="*/ 2295 w 3434"/>
                  <a:gd name="T65" fmla="*/ 282 h 3504"/>
                  <a:gd name="T66" fmla="*/ 2242 w 3434"/>
                  <a:gd name="T67" fmla="*/ 124 h 3504"/>
                  <a:gd name="T68" fmla="*/ 2101 w 3434"/>
                  <a:gd name="T69" fmla="*/ 97 h 3504"/>
                  <a:gd name="T70" fmla="*/ 1827 w 3434"/>
                  <a:gd name="T71" fmla="*/ 177 h 3504"/>
                  <a:gd name="T72" fmla="*/ 1553 w 3434"/>
                  <a:gd name="T73" fmla="*/ 221 h 3504"/>
                  <a:gd name="T74" fmla="*/ 1271 w 3434"/>
                  <a:gd name="T75" fmla="*/ 291 h 3504"/>
                  <a:gd name="T76" fmla="*/ 971 w 3434"/>
                  <a:gd name="T77" fmla="*/ 441 h 3504"/>
                  <a:gd name="T78" fmla="*/ 724 w 3434"/>
                  <a:gd name="T79" fmla="*/ 441 h 3504"/>
                  <a:gd name="T80" fmla="*/ 644 w 3434"/>
                  <a:gd name="T81" fmla="*/ 618 h 3504"/>
                  <a:gd name="T82" fmla="*/ 609 w 3434"/>
                  <a:gd name="T83" fmla="*/ 1033 h 3504"/>
                  <a:gd name="T84" fmla="*/ 530 w 3434"/>
                  <a:gd name="T85" fmla="*/ 1200 h 3504"/>
                  <a:gd name="T86" fmla="*/ 318 w 3434"/>
                  <a:gd name="T87" fmla="*/ 1315 h 3504"/>
                  <a:gd name="T88" fmla="*/ 53 w 3434"/>
                  <a:gd name="T89" fmla="*/ 1641 h 3504"/>
                  <a:gd name="T90" fmla="*/ 168 w 3434"/>
                  <a:gd name="T91" fmla="*/ 1791 h 3504"/>
                  <a:gd name="T92" fmla="*/ 274 w 3434"/>
                  <a:gd name="T93" fmla="*/ 1950 h 3504"/>
                  <a:gd name="T94" fmla="*/ 433 w 3434"/>
                  <a:gd name="T95" fmla="*/ 2038 h 3504"/>
                  <a:gd name="T96" fmla="*/ 627 w 3434"/>
                  <a:gd name="T97" fmla="*/ 2118 h 3504"/>
                  <a:gd name="T98" fmla="*/ 786 w 3434"/>
                  <a:gd name="T99" fmla="*/ 2118 h 3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34" h="3504">
                    <a:moveTo>
                      <a:pt x="918" y="2215"/>
                    </a:moveTo>
                    <a:lnTo>
                      <a:pt x="997" y="2206"/>
                    </a:lnTo>
                    <a:lnTo>
                      <a:pt x="1059" y="2188"/>
                    </a:lnTo>
                    <a:lnTo>
                      <a:pt x="1086" y="2233"/>
                    </a:lnTo>
                    <a:lnTo>
                      <a:pt x="1094" y="2277"/>
                    </a:lnTo>
                    <a:lnTo>
                      <a:pt x="1174" y="2294"/>
                    </a:lnTo>
                    <a:lnTo>
                      <a:pt x="1218" y="2321"/>
                    </a:lnTo>
                    <a:lnTo>
                      <a:pt x="1271" y="2294"/>
                    </a:lnTo>
                    <a:lnTo>
                      <a:pt x="1333" y="2356"/>
                    </a:lnTo>
                    <a:lnTo>
                      <a:pt x="1377" y="2400"/>
                    </a:lnTo>
                    <a:lnTo>
                      <a:pt x="1297" y="2444"/>
                    </a:lnTo>
                    <a:lnTo>
                      <a:pt x="1368" y="2497"/>
                    </a:lnTo>
                    <a:lnTo>
                      <a:pt x="1403" y="2524"/>
                    </a:lnTo>
                    <a:lnTo>
                      <a:pt x="1412" y="2594"/>
                    </a:lnTo>
                    <a:lnTo>
                      <a:pt x="1518" y="2621"/>
                    </a:lnTo>
                    <a:lnTo>
                      <a:pt x="1562" y="2577"/>
                    </a:lnTo>
                    <a:lnTo>
                      <a:pt x="1668" y="2630"/>
                    </a:lnTo>
                    <a:lnTo>
                      <a:pt x="1712" y="2612"/>
                    </a:lnTo>
                    <a:lnTo>
                      <a:pt x="1748" y="2638"/>
                    </a:lnTo>
                    <a:lnTo>
                      <a:pt x="1862" y="2647"/>
                    </a:lnTo>
                    <a:lnTo>
                      <a:pt x="1915" y="2718"/>
                    </a:lnTo>
                    <a:lnTo>
                      <a:pt x="1986" y="2744"/>
                    </a:lnTo>
                    <a:lnTo>
                      <a:pt x="2056" y="2753"/>
                    </a:lnTo>
                    <a:lnTo>
                      <a:pt x="2092" y="2691"/>
                    </a:lnTo>
                    <a:lnTo>
                      <a:pt x="2153" y="2691"/>
                    </a:lnTo>
                    <a:lnTo>
                      <a:pt x="2206" y="2709"/>
                    </a:lnTo>
                    <a:lnTo>
                      <a:pt x="2171" y="2753"/>
                    </a:lnTo>
                    <a:lnTo>
                      <a:pt x="2109" y="2797"/>
                    </a:lnTo>
                    <a:lnTo>
                      <a:pt x="2092" y="2868"/>
                    </a:lnTo>
                    <a:lnTo>
                      <a:pt x="2162" y="2859"/>
                    </a:lnTo>
                    <a:lnTo>
                      <a:pt x="2171" y="2938"/>
                    </a:lnTo>
                    <a:lnTo>
                      <a:pt x="2162" y="3009"/>
                    </a:lnTo>
                    <a:lnTo>
                      <a:pt x="2118" y="3027"/>
                    </a:lnTo>
                    <a:lnTo>
                      <a:pt x="2109" y="3071"/>
                    </a:lnTo>
                    <a:lnTo>
                      <a:pt x="2153" y="3124"/>
                    </a:lnTo>
                    <a:lnTo>
                      <a:pt x="2206" y="3168"/>
                    </a:lnTo>
                    <a:lnTo>
                      <a:pt x="2171" y="3230"/>
                    </a:lnTo>
                    <a:lnTo>
                      <a:pt x="2109" y="3256"/>
                    </a:lnTo>
                    <a:lnTo>
                      <a:pt x="2136" y="3300"/>
                    </a:lnTo>
                    <a:lnTo>
                      <a:pt x="2215" y="3300"/>
                    </a:lnTo>
                    <a:lnTo>
                      <a:pt x="2224" y="3362"/>
                    </a:lnTo>
                    <a:lnTo>
                      <a:pt x="2286" y="3406"/>
                    </a:lnTo>
                    <a:lnTo>
                      <a:pt x="2339" y="3362"/>
                    </a:lnTo>
                    <a:lnTo>
                      <a:pt x="2365" y="3309"/>
                    </a:lnTo>
                    <a:lnTo>
                      <a:pt x="2295" y="3291"/>
                    </a:lnTo>
                    <a:lnTo>
                      <a:pt x="2339" y="3256"/>
                    </a:lnTo>
                    <a:lnTo>
                      <a:pt x="2418" y="3256"/>
                    </a:lnTo>
                    <a:lnTo>
                      <a:pt x="2471" y="3247"/>
                    </a:lnTo>
                    <a:lnTo>
                      <a:pt x="2551" y="3238"/>
                    </a:lnTo>
                    <a:lnTo>
                      <a:pt x="2515" y="3291"/>
                    </a:lnTo>
                    <a:lnTo>
                      <a:pt x="2515" y="3353"/>
                    </a:lnTo>
                    <a:lnTo>
                      <a:pt x="2577" y="3371"/>
                    </a:lnTo>
                    <a:lnTo>
                      <a:pt x="2630" y="3344"/>
                    </a:lnTo>
                    <a:lnTo>
                      <a:pt x="2656" y="3309"/>
                    </a:lnTo>
                    <a:lnTo>
                      <a:pt x="2727" y="3380"/>
                    </a:lnTo>
                    <a:lnTo>
                      <a:pt x="2736" y="3318"/>
                    </a:lnTo>
                    <a:lnTo>
                      <a:pt x="2780" y="3291"/>
                    </a:lnTo>
                    <a:lnTo>
                      <a:pt x="2833" y="3336"/>
                    </a:lnTo>
                    <a:lnTo>
                      <a:pt x="2859" y="3388"/>
                    </a:lnTo>
                    <a:lnTo>
                      <a:pt x="2824" y="3424"/>
                    </a:lnTo>
                    <a:lnTo>
                      <a:pt x="2868" y="3503"/>
                    </a:lnTo>
                    <a:lnTo>
                      <a:pt x="2939" y="3433"/>
                    </a:lnTo>
                    <a:lnTo>
                      <a:pt x="3001" y="3468"/>
                    </a:lnTo>
                    <a:lnTo>
                      <a:pt x="3062" y="3450"/>
                    </a:lnTo>
                    <a:lnTo>
                      <a:pt x="3080" y="3380"/>
                    </a:lnTo>
                    <a:lnTo>
                      <a:pt x="3080" y="3336"/>
                    </a:lnTo>
                    <a:lnTo>
                      <a:pt x="3115" y="3300"/>
                    </a:lnTo>
                    <a:lnTo>
                      <a:pt x="3124" y="3247"/>
                    </a:lnTo>
                    <a:lnTo>
                      <a:pt x="3071" y="3212"/>
                    </a:lnTo>
                    <a:lnTo>
                      <a:pt x="2992" y="3185"/>
                    </a:lnTo>
                    <a:lnTo>
                      <a:pt x="3018" y="3141"/>
                    </a:lnTo>
                    <a:lnTo>
                      <a:pt x="2957" y="3088"/>
                    </a:lnTo>
                    <a:lnTo>
                      <a:pt x="2912" y="3035"/>
                    </a:lnTo>
                    <a:lnTo>
                      <a:pt x="2877" y="2974"/>
                    </a:lnTo>
                    <a:lnTo>
                      <a:pt x="2912" y="2938"/>
                    </a:lnTo>
                    <a:lnTo>
                      <a:pt x="2948" y="2885"/>
                    </a:lnTo>
                    <a:lnTo>
                      <a:pt x="2904" y="2859"/>
                    </a:lnTo>
                    <a:lnTo>
                      <a:pt x="2904" y="2797"/>
                    </a:lnTo>
                    <a:lnTo>
                      <a:pt x="2912" y="2727"/>
                    </a:lnTo>
                    <a:lnTo>
                      <a:pt x="2842" y="2700"/>
                    </a:lnTo>
                    <a:lnTo>
                      <a:pt x="2762" y="2665"/>
                    </a:lnTo>
                    <a:lnTo>
                      <a:pt x="2692" y="2621"/>
                    </a:lnTo>
                    <a:lnTo>
                      <a:pt x="2621" y="2585"/>
                    </a:lnTo>
                    <a:lnTo>
                      <a:pt x="2542" y="2577"/>
                    </a:lnTo>
                    <a:lnTo>
                      <a:pt x="2462" y="2515"/>
                    </a:lnTo>
                    <a:lnTo>
                      <a:pt x="2418" y="2435"/>
                    </a:lnTo>
                    <a:lnTo>
                      <a:pt x="2392" y="2365"/>
                    </a:lnTo>
                    <a:lnTo>
                      <a:pt x="2392" y="1650"/>
                    </a:lnTo>
                    <a:lnTo>
                      <a:pt x="2480" y="1633"/>
                    </a:lnTo>
                    <a:lnTo>
                      <a:pt x="2524" y="1597"/>
                    </a:lnTo>
                    <a:lnTo>
                      <a:pt x="2604" y="1615"/>
                    </a:lnTo>
                    <a:lnTo>
                      <a:pt x="2683" y="1606"/>
                    </a:lnTo>
                    <a:lnTo>
                      <a:pt x="2736" y="1562"/>
                    </a:lnTo>
                    <a:lnTo>
                      <a:pt x="2798" y="1518"/>
                    </a:lnTo>
                    <a:lnTo>
                      <a:pt x="2851" y="1544"/>
                    </a:lnTo>
                    <a:lnTo>
                      <a:pt x="2948" y="1483"/>
                    </a:lnTo>
                    <a:lnTo>
                      <a:pt x="2974" y="1447"/>
                    </a:lnTo>
                    <a:lnTo>
                      <a:pt x="3036" y="1456"/>
                    </a:lnTo>
                    <a:lnTo>
                      <a:pt x="3115" y="1500"/>
                    </a:lnTo>
                    <a:lnTo>
                      <a:pt x="3212" y="1500"/>
                    </a:lnTo>
                    <a:lnTo>
                      <a:pt x="3248" y="1535"/>
                    </a:lnTo>
                    <a:lnTo>
                      <a:pt x="3301" y="1553"/>
                    </a:lnTo>
                    <a:lnTo>
                      <a:pt x="3345" y="1509"/>
                    </a:lnTo>
                    <a:lnTo>
                      <a:pt x="3433" y="1509"/>
                    </a:lnTo>
                    <a:lnTo>
                      <a:pt x="3398" y="1447"/>
                    </a:lnTo>
                    <a:lnTo>
                      <a:pt x="3354" y="1403"/>
                    </a:lnTo>
                    <a:lnTo>
                      <a:pt x="3398" y="1368"/>
                    </a:lnTo>
                    <a:lnTo>
                      <a:pt x="3380" y="1306"/>
                    </a:lnTo>
                    <a:lnTo>
                      <a:pt x="3433" y="1280"/>
                    </a:lnTo>
                    <a:lnTo>
                      <a:pt x="3362" y="1244"/>
                    </a:lnTo>
                    <a:lnTo>
                      <a:pt x="3371" y="1191"/>
                    </a:lnTo>
                    <a:lnTo>
                      <a:pt x="3345" y="1138"/>
                    </a:lnTo>
                    <a:lnTo>
                      <a:pt x="3283" y="1094"/>
                    </a:lnTo>
                    <a:lnTo>
                      <a:pt x="3212" y="1077"/>
                    </a:lnTo>
                    <a:lnTo>
                      <a:pt x="3133" y="1041"/>
                    </a:lnTo>
                    <a:lnTo>
                      <a:pt x="3089" y="1103"/>
                    </a:lnTo>
                    <a:lnTo>
                      <a:pt x="3018" y="1059"/>
                    </a:lnTo>
                    <a:lnTo>
                      <a:pt x="2983" y="1094"/>
                    </a:lnTo>
                    <a:lnTo>
                      <a:pt x="2912" y="1094"/>
                    </a:lnTo>
                    <a:lnTo>
                      <a:pt x="2895" y="1041"/>
                    </a:lnTo>
                    <a:lnTo>
                      <a:pt x="2824" y="1041"/>
                    </a:lnTo>
                    <a:lnTo>
                      <a:pt x="2771" y="1077"/>
                    </a:lnTo>
                    <a:lnTo>
                      <a:pt x="2736" y="1033"/>
                    </a:lnTo>
                    <a:lnTo>
                      <a:pt x="2692" y="1041"/>
                    </a:lnTo>
                    <a:lnTo>
                      <a:pt x="2656" y="1077"/>
                    </a:lnTo>
                    <a:lnTo>
                      <a:pt x="2595" y="1085"/>
                    </a:lnTo>
                    <a:lnTo>
                      <a:pt x="2595" y="406"/>
                    </a:lnTo>
                    <a:lnTo>
                      <a:pt x="2551" y="371"/>
                    </a:lnTo>
                    <a:lnTo>
                      <a:pt x="2506" y="353"/>
                    </a:lnTo>
                    <a:lnTo>
                      <a:pt x="2409" y="362"/>
                    </a:lnTo>
                    <a:lnTo>
                      <a:pt x="2348" y="353"/>
                    </a:lnTo>
                    <a:lnTo>
                      <a:pt x="2295" y="282"/>
                    </a:lnTo>
                    <a:lnTo>
                      <a:pt x="2251" y="238"/>
                    </a:lnTo>
                    <a:lnTo>
                      <a:pt x="2189" y="212"/>
                    </a:lnTo>
                    <a:lnTo>
                      <a:pt x="2189" y="159"/>
                    </a:lnTo>
                    <a:lnTo>
                      <a:pt x="2242" y="124"/>
                    </a:lnTo>
                    <a:lnTo>
                      <a:pt x="2251" y="71"/>
                    </a:lnTo>
                    <a:lnTo>
                      <a:pt x="2242" y="0"/>
                    </a:lnTo>
                    <a:lnTo>
                      <a:pt x="2189" y="80"/>
                    </a:lnTo>
                    <a:lnTo>
                      <a:pt x="2101" y="97"/>
                    </a:lnTo>
                    <a:lnTo>
                      <a:pt x="1995" y="115"/>
                    </a:lnTo>
                    <a:lnTo>
                      <a:pt x="1942" y="115"/>
                    </a:lnTo>
                    <a:lnTo>
                      <a:pt x="1880" y="132"/>
                    </a:lnTo>
                    <a:lnTo>
                      <a:pt x="1827" y="177"/>
                    </a:lnTo>
                    <a:lnTo>
                      <a:pt x="1748" y="177"/>
                    </a:lnTo>
                    <a:lnTo>
                      <a:pt x="1695" y="203"/>
                    </a:lnTo>
                    <a:lnTo>
                      <a:pt x="1615" y="230"/>
                    </a:lnTo>
                    <a:lnTo>
                      <a:pt x="1553" y="221"/>
                    </a:lnTo>
                    <a:lnTo>
                      <a:pt x="1492" y="212"/>
                    </a:lnTo>
                    <a:lnTo>
                      <a:pt x="1412" y="230"/>
                    </a:lnTo>
                    <a:lnTo>
                      <a:pt x="1315" y="221"/>
                    </a:lnTo>
                    <a:lnTo>
                      <a:pt x="1271" y="291"/>
                    </a:lnTo>
                    <a:lnTo>
                      <a:pt x="1218" y="344"/>
                    </a:lnTo>
                    <a:lnTo>
                      <a:pt x="1130" y="344"/>
                    </a:lnTo>
                    <a:lnTo>
                      <a:pt x="1042" y="388"/>
                    </a:lnTo>
                    <a:lnTo>
                      <a:pt x="971" y="441"/>
                    </a:lnTo>
                    <a:lnTo>
                      <a:pt x="944" y="512"/>
                    </a:lnTo>
                    <a:lnTo>
                      <a:pt x="892" y="556"/>
                    </a:lnTo>
                    <a:lnTo>
                      <a:pt x="794" y="503"/>
                    </a:lnTo>
                    <a:lnTo>
                      <a:pt x="724" y="441"/>
                    </a:lnTo>
                    <a:lnTo>
                      <a:pt x="644" y="432"/>
                    </a:lnTo>
                    <a:lnTo>
                      <a:pt x="591" y="494"/>
                    </a:lnTo>
                    <a:lnTo>
                      <a:pt x="609" y="565"/>
                    </a:lnTo>
                    <a:lnTo>
                      <a:pt x="644" y="618"/>
                    </a:lnTo>
                    <a:lnTo>
                      <a:pt x="644" y="724"/>
                    </a:lnTo>
                    <a:lnTo>
                      <a:pt x="636" y="847"/>
                    </a:lnTo>
                    <a:lnTo>
                      <a:pt x="600" y="944"/>
                    </a:lnTo>
                    <a:lnTo>
                      <a:pt x="609" y="1033"/>
                    </a:lnTo>
                    <a:lnTo>
                      <a:pt x="636" y="1112"/>
                    </a:lnTo>
                    <a:lnTo>
                      <a:pt x="565" y="1103"/>
                    </a:lnTo>
                    <a:lnTo>
                      <a:pt x="539" y="1147"/>
                    </a:lnTo>
                    <a:lnTo>
                      <a:pt x="530" y="1200"/>
                    </a:lnTo>
                    <a:lnTo>
                      <a:pt x="494" y="1244"/>
                    </a:lnTo>
                    <a:lnTo>
                      <a:pt x="433" y="1280"/>
                    </a:lnTo>
                    <a:lnTo>
                      <a:pt x="380" y="1262"/>
                    </a:lnTo>
                    <a:lnTo>
                      <a:pt x="318" y="1315"/>
                    </a:lnTo>
                    <a:lnTo>
                      <a:pt x="327" y="1385"/>
                    </a:lnTo>
                    <a:lnTo>
                      <a:pt x="62" y="1597"/>
                    </a:lnTo>
                    <a:lnTo>
                      <a:pt x="0" y="1641"/>
                    </a:lnTo>
                    <a:lnTo>
                      <a:pt x="53" y="1641"/>
                    </a:lnTo>
                    <a:lnTo>
                      <a:pt x="62" y="1703"/>
                    </a:lnTo>
                    <a:lnTo>
                      <a:pt x="97" y="1738"/>
                    </a:lnTo>
                    <a:lnTo>
                      <a:pt x="141" y="1721"/>
                    </a:lnTo>
                    <a:lnTo>
                      <a:pt x="168" y="1791"/>
                    </a:lnTo>
                    <a:lnTo>
                      <a:pt x="168" y="1844"/>
                    </a:lnTo>
                    <a:lnTo>
                      <a:pt x="230" y="1827"/>
                    </a:lnTo>
                    <a:lnTo>
                      <a:pt x="256" y="1888"/>
                    </a:lnTo>
                    <a:lnTo>
                      <a:pt x="274" y="1950"/>
                    </a:lnTo>
                    <a:lnTo>
                      <a:pt x="327" y="1941"/>
                    </a:lnTo>
                    <a:lnTo>
                      <a:pt x="362" y="1985"/>
                    </a:lnTo>
                    <a:lnTo>
                      <a:pt x="406" y="1994"/>
                    </a:lnTo>
                    <a:lnTo>
                      <a:pt x="433" y="2038"/>
                    </a:lnTo>
                    <a:lnTo>
                      <a:pt x="477" y="2083"/>
                    </a:lnTo>
                    <a:lnTo>
                      <a:pt x="530" y="2109"/>
                    </a:lnTo>
                    <a:lnTo>
                      <a:pt x="583" y="2100"/>
                    </a:lnTo>
                    <a:lnTo>
                      <a:pt x="627" y="2118"/>
                    </a:lnTo>
                    <a:lnTo>
                      <a:pt x="662" y="2144"/>
                    </a:lnTo>
                    <a:lnTo>
                      <a:pt x="706" y="2118"/>
                    </a:lnTo>
                    <a:lnTo>
                      <a:pt x="741" y="2144"/>
                    </a:lnTo>
                    <a:lnTo>
                      <a:pt x="786" y="2118"/>
                    </a:lnTo>
                    <a:lnTo>
                      <a:pt x="839" y="2127"/>
                    </a:lnTo>
                    <a:lnTo>
                      <a:pt x="865" y="2171"/>
                    </a:lnTo>
                    <a:lnTo>
                      <a:pt x="918" y="2215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Guaviare</a:t>
                </a:r>
              </a:p>
            </p:txBody>
          </p:sp>
          <p:sp>
            <p:nvSpPr>
              <p:cNvPr id="72" name="Freeform 31">
                <a:extLst>
                  <a:ext uri="{FF2B5EF4-FFF2-40B4-BE49-F238E27FC236}">
                    <a16:creationId xmlns:a16="http://schemas.microsoft.com/office/drawing/2014/main" id="{2F2B746D-A541-4A61-8481-D22AB5AA6A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2297" y="873109"/>
                <a:ext cx="228437" cy="292415"/>
              </a:xfrm>
              <a:custGeom>
                <a:avLst/>
                <a:gdLst>
                  <a:gd name="T0" fmla="*/ 573 w 645"/>
                  <a:gd name="T1" fmla="*/ 0 h 804"/>
                  <a:gd name="T2" fmla="*/ 485 w 645"/>
                  <a:gd name="T3" fmla="*/ 0 h 804"/>
                  <a:gd name="T4" fmla="*/ 379 w 645"/>
                  <a:gd name="T5" fmla="*/ 18 h 804"/>
                  <a:gd name="T6" fmla="*/ 317 w 645"/>
                  <a:gd name="T7" fmla="*/ 70 h 804"/>
                  <a:gd name="T8" fmla="*/ 265 w 645"/>
                  <a:gd name="T9" fmla="*/ 123 h 804"/>
                  <a:gd name="T10" fmla="*/ 212 w 645"/>
                  <a:gd name="T11" fmla="*/ 141 h 804"/>
                  <a:gd name="T12" fmla="*/ 194 w 645"/>
                  <a:gd name="T13" fmla="*/ 176 h 804"/>
                  <a:gd name="T14" fmla="*/ 123 w 645"/>
                  <a:gd name="T15" fmla="*/ 203 h 804"/>
                  <a:gd name="T16" fmla="*/ 44 w 645"/>
                  <a:gd name="T17" fmla="*/ 212 h 804"/>
                  <a:gd name="T18" fmla="*/ 9 w 645"/>
                  <a:gd name="T19" fmla="*/ 265 h 804"/>
                  <a:gd name="T20" fmla="*/ 0 w 645"/>
                  <a:gd name="T21" fmla="*/ 326 h 804"/>
                  <a:gd name="T22" fmla="*/ 9 w 645"/>
                  <a:gd name="T23" fmla="*/ 388 h 804"/>
                  <a:gd name="T24" fmla="*/ 17 w 645"/>
                  <a:gd name="T25" fmla="*/ 450 h 804"/>
                  <a:gd name="T26" fmla="*/ 9 w 645"/>
                  <a:gd name="T27" fmla="*/ 512 h 804"/>
                  <a:gd name="T28" fmla="*/ 53 w 645"/>
                  <a:gd name="T29" fmla="*/ 547 h 804"/>
                  <a:gd name="T30" fmla="*/ 62 w 645"/>
                  <a:gd name="T31" fmla="*/ 600 h 804"/>
                  <a:gd name="T32" fmla="*/ 123 w 645"/>
                  <a:gd name="T33" fmla="*/ 600 h 804"/>
                  <a:gd name="T34" fmla="*/ 176 w 645"/>
                  <a:gd name="T35" fmla="*/ 635 h 804"/>
                  <a:gd name="T36" fmla="*/ 185 w 645"/>
                  <a:gd name="T37" fmla="*/ 688 h 804"/>
                  <a:gd name="T38" fmla="*/ 256 w 645"/>
                  <a:gd name="T39" fmla="*/ 679 h 804"/>
                  <a:gd name="T40" fmla="*/ 335 w 645"/>
                  <a:gd name="T41" fmla="*/ 697 h 804"/>
                  <a:gd name="T42" fmla="*/ 379 w 645"/>
                  <a:gd name="T43" fmla="*/ 715 h 804"/>
                  <a:gd name="T44" fmla="*/ 432 w 645"/>
                  <a:gd name="T45" fmla="*/ 803 h 804"/>
                  <a:gd name="T46" fmla="*/ 476 w 645"/>
                  <a:gd name="T47" fmla="*/ 768 h 804"/>
                  <a:gd name="T48" fmla="*/ 503 w 645"/>
                  <a:gd name="T49" fmla="*/ 706 h 804"/>
                  <a:gd name="T50" fmla="*/ 520 w 645"/>
                  <a:gd name="T51" fmla="*/ 662 h 804"/>
                  <a:gd name="T52" fmla="*/ 547 w 645"/>
                  <a:gd name="T53" fmla="*/ 591 h 804"/>
                  <a:gd name="T54" fmla="*/ 556 w 645"/>
                  <a:gd name="T55" fmla="*/ 538 h 804"/>
                  <a:gd name="T56" fmla="*/ 600 w 645"/>
                  <a:gd name="T57" fmla="*/ 476 h 804"/>
                  <a:gd name="T58" fmla="*/ 626 w 645"/>
                  <a:gd name="T59" fmla="*/ 423 h 804"/>
                  <a:gd name="T60" fmla="*/ 626 w 645"/>
                  <a:gd name="T61" fmla="*/ 353 h 804"/>
                  <a:gd name="T62" fmla="*/ 609 w 645"/>
                  <a:gd name="T63" fmla="*/ 300 h 804"/>
                  <a:gd name="T64" fmla="*/ 644 w 645"/>
                  <a:gd name="T65" fmla="*/ 238 h 804"/>
                  <a:gd name="T66" fmla="*/ 618 w 645"/>
                  <a:gd name="T67" fmla="*/ 176 h 804"/>
                  <a:gd name="T68" fmla="*/ 618 w 645"/>
                  <a:gd name="T69" fmla="*/ 70 h 804"/>
                  <a:gd name="T70" fmla="*/ 573 w 645"/>
                  <a:gd name="T71" fmla="*/ 0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45" h="804">
                    <a:moveTo>
                      <a:pt x="573" y="0"/>
                    </a:moveTo>
                    <a:lnTo>
                      <a:pt x="485" y="0"/>
                    </a:lnTo>
                    <a:lnTo>
                      <a:pt x="379" y="18"/>
                    </a:lnTo>
                    <a:lnTo>
                      <a:pt x="317" y="70"/>
                    </a:lnTo>
                    <a:lnTo>
                      <a:pt x="265" y="123"/>
                    </a:lnTo>
                    <a:lnTo>
                      <a:pt x="212" y="141"/>
                    </a:lnTo>
                    <a:lnTo>
                      <a:pt x="194" y="176"/>
                    </a:lnTo>
                    <a:lnTo>
                      <a:pt x="123" y="203"/>
                    </a:lnTo>
                    <a:lnTo>
                      <a:pt x="44" y="212"/>
                    </a:lnTo>
                    <a:lnTo>
                      <a:pt x="9" y="265"/>
                    </a:lnTo>
                    <a:lnTo>
                      <a:pt x="0" y="326"/>
                    </a:lnTo>
                    <a:lnTo>
                      <a:pt x="9" y="388"/>
                    </a:lnTo>
                    <a:lnTo>
                      <a:pt x="17" y="450"/>
                    </a:lnTo>
                    <a:lnTo>
                      <a:pt x="9" y="512"/>
                    </a:lnTo>
                    <a:lnTo>
                      <a:pt x="53" y="547"/>
                    </a:lnTo>
                    <a:lnTo>
                      <a:pt x="62" y="600"/>
                    </a:lnTo>
                    <a:lnTo>
                      <a:pt x="123" y="600"/>
                    </a:lnTo>
                    <a:lnTo>
                      <a:pt x="176" y="635"/>
                    </a:lnTo>
                    <a:lnTo>
                      <a:pt x="185" y="688"/>
                    </a:lnTo>
                    <a:lnTo>
                      <a:pt x="256" y="679"/>
                    </a:lnTo>
                    <a:lnTo>
                      <a:pt x="335" y="697"/>
                    </a:lnTo>
                    <a:lnTo>
                      <a:pt x="379" y="715"/>
                    </a:lnTo>
                    <a:lnTo>
                      <a:pt x="432" y="803"/>
                    </a:lnTo>
                    <a:lnTo>
                      <a:pt x="476" y="768"/>
                    </a:lnTo>
                    <a:lnTo>
                      <a:pt x="503" y="706"/>
                    </a:lnTo>
                    <a:lnTo>
                      <a:pt x="520" y="662"/>
                    </a:lnTo>
                    <a:lnTo>
                      <a:pt x="547" y="591"/>
                    </a:lnTo>
                    <a:lnTo>
                      <a:pt x="556" y="538"/>
                    </a:lnTo>
                    <a:lnTo>
                      <a:pt x="600" y="476"/>
                    </a:lnTo>
                    <a:lnTo>
                      <a:pt x="626" y="423"/>
                    </a:lnTo>
                    <a:lnTo>
                      <a:pt x="626" y="353"/>
                    </a:lnTo>
                    <a:lnTo>
                      <a:pt x="609" y="300"/>
                    </a:lnTo>
                    <a:lnTo>
                      <a:pt x="644" y="238"/>
                    </a:lnTo>
                    <a:lnTo>
                      <a:pt x="618" y="176"/>
                    </a:lnTo>
                    <a:lnTo>
                      <a:pt x="618" y="70"/>
                    </a:lnTo>
                    <a:lnTo>
                      <a:pt x="573" y="0"/>
                    </a:lnTo>
                  </a:path>
                </a:pathLst>
              </a:custGeom>
              <a:solidFill>
                <a:srgbClr val="FF0000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A71580F6-8BFC-4F1A-9B14-BE51212AD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3112" y="741361"/>
                <a:ext cx="569527" cy="917413"/>
              </a:xfrm>
              <a:custGeom>
                <a:avLst/>
                <a:gdLst>
                  <a:gd name="T0" fmla="*/ 1535 w 1607"/>
                  <a:gd name="T1" fmla="*/ 556 h 2516"/>
                  <a:gd name="T2" fmla="*/ 1553 w 1607"/>
                  <a:gd name="T3" fmla="*/ 680 h 2516"/>
                  <a:gd name="T4" fmla="*/ 1580 w 1607"/>
                  <a:gd name="T5" fmla="*/ 821 h 2516"/>
                  <a:gd name="T6" fmla="*/ 1491 w 1607"/>
                  <a:gd name="T7" fmla="*/ 909 h 2516"/>
                  <a:gd name="T8" fmla="*/ 1341 w 1607"/>
                  <a:gd name="T9" fmla="*/ 962 h 2516"/>
                  <a:gd name="T10" fmla="*/ 1165 w 1607"/>
                  <a:gd name="T11" fmla="*/ 1041 h 2516"/>
                  <a:gd name="T12" fmla="*/ 1085 w 1607"/>
                  <a:gd name="T13" fmla="*/ 1156 h 2516"/>
                  <a:gd name="T14" fmla="*/ 1041 w 1607"/>
                  <a:gd name="T15" fmla="*/ 1324 h 2516"/>
                  <a:gd name="T16" fmla="*/ 1138 w 1607"/>
                  <a:gd name="T17" fmla="*/ 1482 h 2516"/>
                  <a:gd name="T18" fmla="*/ 1324 w 1607"/>
                  <a:gd name="T19" fmla="*/ 1632 h 2516"/>
                  <a:gd name="T20" fmla="*/ 1403 w 1607"/>
                  <a:gd name="T21" fmla="*/ 1791 h 2516"/>
                  <a:gd name="T22" fmla="*/ 1306 w 1607"/>
                  <a:gd name="T23" fmla="*/ 1844 h 2516"/>
                  <a:gd name="T24" fmla="*/ 1103 w 1607"/>
                  <a:gd name="T25" fmla="*/ 1844 h 2516"/>
                  <a:gd name="T26" fmla="*/ 1041 w 1607"/>
                  <a:gd name="T27" fmla="*/ 1932 h 2516"/>
                  <a:gd name="T28" fmla="*/ 1041 w 1607"/>
                  <a:gd name="T29" fmla="*/ 1994 h 2516"/>
                  <a:gd name="T30" fmla="*/ 1174 w 1607"/>
                  <a:gd name="T31" fmla="*/ 2083 h 2516"/>
                  <a:gd name="T32" fmla="*/ 1209 w 1607"/>
                  <a:gd name="T33" fmla="*/ 2215 h 2516"/>
                  <a:gd name="T34" fmla="*/ 1262 w 1607"/>
                  <a:gd name="T35" fmla="*/ 2277 h 2516"/>
                  <a:gd name="T36" fmla="*/ 1315 w 1607"/>
                  <a:gd name="T37" fmla="*/ 2330 h 2516"/>
                  <a:gd name="T38" fmla="*/ 1394 w 1607"/>
                  <a:gd name="T39" fmla="*/ 2391 h 2516"/>
                  <a:gd name="T40" fmla="*/ 1341 w 1607"/>
                  <a:gd name="T41" fmla="*/ 2515 h 2516"/>
                  <a:gd name="T42" fmla="*/ 1174 w 1607"/>
                  <a:gd name="T43" fmla="*/ 2497 h 2516"/>
                  <a:gd name="T44" fmla="*/ 1068 w 1607"/>
                  <a:gd name="T45" fmla="*/ 2506 h 2516"/>
                  <a:gd name="T46" fmla="*/ 971 w 1607"/>
                  <a:gd name="T47" fmla="*/ 2427 h 2516"/>
                  <a:gd name="T48" fmla="*/ 821 w 1607"/>
                  <a:gd name="T49" fmla="*/ 2347 h 2516"/>
                  <a:gd name="T50" fmla="*/ 732 w 1607"/>
                  <a:gd name="T51" fmla="*/ 2250 h 2516"/>
                  <a:gd name="T52" fmla="*/ 635 w 1607"/>
                  <a:gd name="T53" fmla="*/ 2180 h 2516"/>
                  <a:gd name="T54" fmla="*/ 485 w 1607"/>
                  <a:gd name="T55" fmla="*/ 2206 h 2516"/>
                  <a:gd name="T56" fmla="*/ 362 w 1607"/>
                  <a:gd name="T57" fmla="*/ 2083 h 2516"/>
                  <a:gd name="T58" fmla="*/ 212 w 1607"/>
                  <a:gd name="T59" fmla="*/ 2056 h 2516"/>
                  <a:gd name="T60" fmla="*/ 221 w 1607"/>
                  <a:gd name="T61" fmla="*/ 1915 h 2516"/>
                  <a:gd name="T62" fmla="*/ 194 w 1607"/>
                  <a:gd name="T63" fmla="*/ 1818 h 2516"/>
                  <a:gd name="T64" fmla="*/ 238 w 1607"/>
                  <a:gd name="T65" fmla="*/ 1685 h 2516"/>
                  <a:gd name="T66" fmla="*/ 141 w 1607"/>
                  <a:gd name="T67" fmla="*/ 1632 h 2516"/>
                  <a:gd name="T68" fmla="*/ 115 w 1607"/>
                  <a:gd name="T69" fmla="*/ 1518 h 2516"/>
                  <a:gd name="T70" fmla="*/ 185 w 1607"/>
                  <a:gd name="T71" fmla="*/ 1438 h 2516"/>
                  <a:gd name="T72" fmla="*/ 70 w 1607"/>
                  <a:gd name="T73" fmla="*/ 1332 h 2516"/>
                  <a:gd name="T74" fmla="*/ 53 w 1607"/>
                  <a:gd name="T75" fmla="*/ 1244 h 2516"/>
                  <a:gd name="T76" fmla="*/ 79 w 1607"/>
                  <a:gd name="T77" fmla="*/ 1130 h 2516"/>
                  <a:gd name="T78" fmla="*/ 123 w 1607"/>
                  <a:gd name="T79" fmla="*/ 1024 h 2516"/>
                  <a:gd name="T80" fmla="*/ 159 w 1607"/>
                  <a:gd name="T81" fmla="*/ 900 h 2516"/>
                  <a:gd name="T82" fmla="*/ 229 w 1607"/>
                  <a:gd name="T83" fmla="*/ 785 h 2516"/>
                  <a:gd name="T84" fmla="*/ 212 w 1607"/>
                  <a:gd name="T85" fmla="*/ 662 h 2516"/>
                  <a:gd name="T86" fmla="*/ 221 w 1607"/>
                  <a:gd name="T87" fmla="*/ 538 h 2516"/>
                  <a:gd name="T88" fmla="*/ 273 w 1607"/>
                  <a:gd name="T89" fmla="*/ 397 h 2516"/>
                  <a:gd name="T90" fmla="*/ 423 w 1607"/>
                  <a:gd name="T91" fmla="*/ 371 h 2516"/>
                  <a:gd name="T92" fmla="*/ 626 w 1607"/>
                  <a:gd name="T93" fmla="*/ 397 h 2516"/>
                  <a:gd name="T94" fmla="*/ 856 w 1607"/>
                  <a:gd name="T95" fmla="*/ 344 h 2516"/>
                  <a:gd name="T96" fmla="*/ 838 w 1607"/>
                  <a:gd name="T97" fmla="*/ 141 h 2516"/>
                  <a:gd name="T98" fmla="*/ 909 w 1607"/>
                  <a:gd name="T99" fmla="*/ 62 h 2516"/>
                  <a:gd name="T100" fmla="*/ 997 w 1607"/>
                  <a:gd name="T101" fmla="*/ 0 h 2516"/>
                  <a:gd name="T102" fmla="*/ 1129 w 1607"/>
                  <a:gd name="T103" fmla="*/ 27 h 2516"/>
                  <a:gd name="T104" fmla="*/ 1332 w 1607"/>
                  <a:gd name="T105" fmla="*/ 62 h 2516"/>
                  <a:gd name="T106" fmla="*/ 1518 w 1607"/>
                  <a:gd name="T107" fmla="*/ 53 h 2516"/>
                  <a:gd name="T108" fmla="*/ 1571 w 1607"/>
                  <a:gd name="T109" fmla="*/ 97 h 2516"/>
                  <a:gd name="T110" fmla="*/ 1482 w 1607"/>
                  <a:gd name="T111" fmla="*/ 274 h 2516"/>
                  <a:gd name="T112" fmla="*/ 1500 w 1607"/>
                  <a:gd name="T113" fmla="*/ 432 h 2516"/>
                  <a:gd name="T114" fmla="*/ 1535 w 1607"/>
                  <a:gd name="T115" fmla="*/ 512 h 2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07" h="2516">
                    <a:moveTo>
                      <a:pt x="1491" y="556"/>
                    </a:moveTo>
                    <a:lnTo>
                      <a:pt x="1535" y="556"/>
                    </a:lnTo>
                    <a:lnTo>
                      <a:pt x="1606" y="600"/>
                    </a:lnTo>
                    <a:lnTo>
                      <a:pt x="1553" y="680"/>
                    </a:lnTo>
                    <a:lnTo>
                      <a:pt x="1571" y="741"/>
                    </a:lnTo>
                    <a:lnTo>
                      <a:pt x="1580" y="821"/>
                    </a:lnTo>
                    <a:lnTo>
                      <a:pt x="1509" y="847"/>
                    </a:lnTo>
                    <a:lnTo>
                      <a:pt x="1491" y="909"/>
                    </a:lnTo>
                    <a:lnTo>
                      <a:pt x="1421" y="927"/>
                    </a:lnTo>
                    <a:lnTo>
                      <a:pt x="1341" y="962"/>
                    </a:lnTo>
                    <a:lnTo>
                      <a:pt x="1244" y="971"/>
                    </a:lnTo>
                    <a:lnTo>
                      <a:pt x="1165" y="1041"/>
                    </a:lnTo>
                    <a:lnTo>
                      <a:pt x="1138" y="1112"/>
                    </a:lnTo>
                    <a:lnTo>
                      <a:pt x="1085" y="1156"/>
                    </a:lnTo>
                    <a:lnTo>
                      <a:pt x="1041" y="1218"/>
                    </a:lnTo>
                    <a:lnTo>
                      <a:pt x="1041" y="1324"/>
                    </a:lnTo>
                    <a:lnTo>
                      <a:pt x="1059" y="1403"/>
                    </a:lnTo>
                    <a:lnTo>
                      <a:pt x="1138" y="1482"/>
                    </a:lnTo>
                    <a:lnTo>
                      <a:pt x="1235" y="1553"/>
                    </a:lnTo>
                    <a:lnTo>
                      <a:pt x="1324" y="1632"/>
                    </a:lnTo>
                    <a:lnTo>
                      <a:pt x="1377" y="1721"/>
                    </a:lnTo>
                    <a:lnTo>
                      <a:pt x="1403" y="1791"/>
                    </a:lnTo>
                    <a:lnTo>
                      <a:pt x="1403" y="1853"/>
                    </a:lnTo>
                    <a:lnTo>
                      <a:pt x="1306" y="1844"/>
                    </a:lnTo>
                    <a:lnTo>
                      <a:pt x="1235" y="1853"/>
                    </a:lnTo>
                    <a:lnTo>
                      <a:pt x="1103" y="1844"/>
                    </a:lnTo>
                    <a:lnTo>
                      <a:pt x="1050" y="1862"/>
                    </a:lnTo>
                    <a:lnTo>
                      <a:pt x="1041" y="1932"/>
                    </a:lnTo>
                    <a:lnTo>
                      <a:pt x="971" y="1959"/>
                    </a:lnTo>
                    <a:lnTo>
                      <a:pt x="1041" y="1994"/>
                    </a:lnTo>
                    <a:lnTo>
                      <a:pt x="1121" y="2021"/>
                    </a:lnTo>
                    <a:lnTo>
                      <a:pt x="1174" y="2083"/>
                    </a:lnTo>
                    <a:lnTo>
                      <a:pt x="1218" y="2153"/>
                    </a:lnTo>
                    <a:lnTo>
                      <a:pt x="1209" y="2215"/>
                    </a:lnTo>
                    <a:lnTo>
                      <a:pt x="1200" y="2277"/>
                    </a:lnTo>
                    <a:lnTo>
                      <a:pt x="1262" y="2277"/>
                    </a:lnTo>
                    <a:lnTo>
                      <a:pt x="1306" y="2277"/>
                    </a:lnTo>
                    <a:lnTo>
                      <a:pt x="1315" y="2330"/>
                    </a:lnTo>
                    <a:lnTo>
                      <a:pt x="1341" y="2391"/>
                    </a:lnTo>
                    <a:lnTo>
                      <a:pt x="1394" y="2391"/>
                    </a:lnTo>
                    <a:lnTo>
                      <a:pt x="1377" y="2453"/>
                    </a:lnTo>
                    <a:lnTo>
                      <a:pt x="1341" y="2515"/>
                    </a:lnTo>
                    <a:lnTo>
                      <a:pt x="1253" y="2506"/>
                    </a:lnTo>
                    <a:lnTo>
                      <a:pt x="1174" y="2497"/>
                    </a:lnTo>
                    <a:lnTo>
                      <a:pt x="1129" y="2462"/>
                    </a:lnTo>
                    <a:lnTo>
                      <a:pt x="1068" y="2506"/>
                    </a:lnTo>
                    <a:lnTo>
                      <a:pt x="1006" y="2497"/>
                    </a:lnTo>
                    <a:lnTo>
                      <a:pt x="971" y="2427"/>
                    </a:lnTo>
                    <a:lnTo>
                      <a:pt x="900" y="2409"/>
                    </a:lnTo>
                    <a:lnTo>
                      <a:pt x="821" y="2347"/>
                    </a:lnTo>
                    <a:lnTo>
                      <a:pt x="794" y="2277"/>
                    </a:lnTo>
                    <a:lnTo>
                      <a:pt x="732" y="2250"/>
                    </a:lnTo>
                    <a:lnTo>
                      <a:pt x="671" y="2277"/>
                    </a:lnTo>
                    <a:lnTo>
                      <a:pt x="635" y="2180"/>
                    </a:lnTo>
                    <a:lnTo>
                      <a:pt x="582" y="2241"/>
                    </a:lnTo>
                    <a:lnTo>
                      <a:pt x="485" y="2206"/>
                    </a:lnTo>
                    <a:lnTo>
                      <a:pt x="432" y="2144"/>
                    </a:lnTo>
                    <a:lnTo>
                      <a:pt x="362" y="2083"/>
                    </a:lnTo>
                    <a:lnTo>
                      <a:pt x="291" y="2038"/>
                    </a:lnTo>
                    <a:lnTo>
                      <a:pt x="212" y="2056"/>
                    </a:lnTo>
                    <a:lnTo>
                      <a:pt x="203" y="1985"/>
                    </a:lnTo>
                    <a:lnTo>
                      <a:pt x="221" y="1915"/>
                    </a:lnTo>
                    <a:lnTo>
                      <a:pt x="229" y="1871"/>
                    </a:lnTo>
                    <a:lnTo>
                      <a:pt x="194" y="1818"/>
                    </a:lnTo>
                    <a:lnTo>
                      <a:pt x="159" y="1738"/>
                    </a:lnTo>
                    <a:lnTo>
                      <a:pt x="238" y="1685"/>
                    </a:lnTo>
                    <a:lnTo>
                      <a:pt x="194" y="1668"/>
                    </a:lnTo>
                    <a:lnTo>
                      <a:pt x="141" y="1632"/>
                    </a:lnTo>
                    <a:lnTo>
                      <a:pt x="123" y="1597"/>
                    </a:lnTo>
                    <a:lnTo>
                      <a:pt x="115" y="1518"/>
                    </a:lnTo>
                    <a:lnTo>
                      <a:pt x="176" y="1482"/>
                    </a:lnTo>
                    <a:lnTo>
                      <a:pt x="185" y="1438"/>
                    </a:lnTo>
                    <a:lnTo>
                      <a:pt x="123" y="1359"/>
                    </a:lnTo>
                    <a:lnTo>
                      <a:pt x="70" y="1332"/>
                    </a:lnTo>
                    <a:lnTo>
                      <a:pt x="0" y="1297"/>
                    </a:lnTo>
                    <a:lnTo>
                      <a:pt x="53" y="1244"/>
                    </a:lnTo>
                    <a:lnTo>
                      <a:pt x="35" y="1165"/>
                    </a:lnTo>
                    <a:lnTo>
                      <a:pt x="79" y="1130"/>
                    </a:lnTo>
                    <a:lnTo>
                      <a:pt x="106" y="1068"/>
                    </a:lnTo>
                    <a:lnTo>
                      <a:pt x="123" y="1024"/>
                    </a:lnTo>
                    <a:lnTo>
                      <a:pt x="150" y="953"/>
                    </a:lnTo>
                    <a:lnTo>
                      <a:pt x="159" y="900"/>
                    </a:lnTo>
                    <a:lnTo>
                      <a:pt x="203" y="838"/>
                    </a:lnTo>
                    <a:lnTo>
                      <a:pt x="229" y="785"/>
                    </a:lnTo>
                    <a:lnTo>
                      <a:pt x="229" y="715"/>
                    </a:lnTo>
                    <a:lnTo>
                      <a:pt x="212" y="662"/>
                    </a:lnTo>
                    <a:lnTo>
                      <a:pt x="247" y="600"/>
                    </a:lnTo>
                    <a:lnTo>
                      <a:pt x="221" y="538"/>
                    </a:lnTo>
                    <a:lnTo>
                      <a:pt x="221" y="432"/>
                    </a:lnTo>
                    <a:lnTo>
                      <a:pt x="273" y="397"/>
                    </a:lnTo>
                    <a:lnTo>
                      <a:pt x="318" y="344"/>
                    </a:lnTo>
                    <a:lnTo>
                      <a:pt x="423" y="371"/>
                    </a:lnTo>
                    <a:lnTo>
                      <a:pt x="512" y="380"/>
                    </a:lnTo>
                    <a:lnTo>
                      <a:pt x="626" y="397"/>
                    </a:lnTo>
                    <a:lnTo>
                      <a:pt x="768" y="380"/>
                    </a:lnTo>
                    <a:lnTo>
                      <a:pt x="856" y="344"/>
                    </a:lnTo>
                    <a:lnTo>
                      <a:pt x="838" y="230"/>
                    </a:lnTo>
                    <a:lnTo>
                      <a:pt x="838" y="141"/>
                    </a:lnTo>
                    <a:lnTo>
                      <a:pt x="865" y="80"/>
                    </a:lnTo>
                    <a:lnTo>
                      <a:pt x="909" y="62"/>
                    </a:lnTo>
                    <a:lnTo>
                      <a:pt x="926" y="0"/>
                    </a:lnTo>
                    <a:lnTo>
                      <a:pt x="997" y="0"/>
                    </a:lnTo>
                    <a:lnTo>
                      <a:pt x="1059" y="9"/>
                    </a:lnTo>
                    <a:lnTo>
                      <a:pt x="1129" y="27"/>
                    </a:lnTo>
                    <a:lnTo>
                      <a:pt x="1244" y="53"/>
                    </a:lnTo>
                    <a:lnTo>
                      <a:pt x="1332" y="62"/>
                    </a:lnTo>
                    <a:lnTo>
                      <a:pt x="1412" y="71"/>
                    </a:lnTo>
                    <a:lnTo>
                      <a:pt x="1518" y="53"/>
                    </a:lnTo>
                    <a:lnTo>
                      <a:pt x="1588" y="35"/>
                    </a:lnTo>
                    <a:lnTo>
                      <a:pt x="1571" y="97"/>
                    </a:lnTo>
                    <a:lnTo>
                      <a:pt x="1491" y="177"/>
                    </a:lnTo>
                    <a:lnTo>
                      <a:pt x="1482" y="274"/>
                    </a:lnTo>
                    <a:lnTo>
                      <a:pt x="1474" y="371"/>
                    </a:lnTo>
                    <a:lnTo>
                      <a:pt x="1500" y="432"/>
                    </a:lnTo>
                    <a:lnTo>
                      <a:pt x="1544" y="468"/>
                    </a:lnTo>
                    <a:lnTo>
                      <a:pt x="1535" y="512"/>
                    </a:lnTo>
                    <a:lnTo>
                      <a:pt x="1491" y="556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Magdalena</a:t>
                </a: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4">
                <a:extLst>
                  <a:ext uri="{FF2B5EF4-FFF2-40B4-BE49-F238E27FC236}">
                    <a16:creationId xmlns:a16="http://schemas.microsoft.com/office/drawing/2014/main" id="{B9D42E27-7480-4638-88B0-498951279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0249" y="3967573"/>
                <a:ext cx="915310" cy="928661"/>
              </a:xfrm>
              <a:custGeom>
                <a:avLst/>
                <a:gdLst>
                  <a:gd name="T0" fmla="*/ 2206 w 2578"/>
                  <a:gd name="T1" fmla="*/ 2021 h 2551"/>
                  <a:gd name="T2" fmla="*/ 2118 w 2578"/>
                  <a:gd name="T3" fmla="*/ 2206 h 2551"/>
                  <a:gd name="T4" fmla="*/ 2383 w 2578"/>
                  <a:gd name="T5" fmla="*/ 2453 h 2551"/>
                  <a:gd name="T6" fmla="*/ 2268 w 2578"/>
                  <a:gd name="T7" fmla="*/ 2506 h 2551"/>
                  <a:gd name="T8" fmla="*/ 2092 w 2578"/>
                  <a:gd name="T9" fmla="*/ 2550 h 2551"/>
                  <a:gd name="T10" fmla="*/ 1942 w 2578"/>
                  <a:gd name="T11" fmla="*/ 2533 h 2551"/>
                  <a:gd name="T12" fmla="*/ 1809 w 2578"/>
                  <a:gd name="T13" fmla="*/ 2391 h 2551"/>
                  <a:gd name="T14" fmla="*/ 1774 w 2578"/>
                  <a:gd name="T15" fmla="*/ 2118 h 2551"/>
                  <a:gd name="T16" fmla="*/ 1597 w 2578"/>
                  <a:gd name="T17" fmla="*/ 2162 h 2551"/>
                  <a:gd name="T18" fmla="*/ 1491 w 2578"/>
                  <a:gd name="T19" fmla="*/ 2180 h 2551"/>
                  <a:gd name="T20" fmla="*/ 1518 w 2578"/>
                  <a:gd name="T21" fmla="*/ 1985 h 2551"/>
                  <a:gd name="T22" fmla="*/ 1394 w 2578"/>
                  <a:gd name="T23" fmla="*/ 1835 h 2551"/>
                  <a:gd name="T24" fmla="*/ 1209 w 2578"/>
                  <a:gd name="T25" fmla="*/ 1791 h 2551"/>
                  <a:gd name="T26" fmla="*/ 971 w 2578"/>
                  <a:gd name="T27" fmla="*/ 1835 h 2551"/>
                  <a:gd name="T28" fmla="*/ 891 w 2578"/>
                  <a:gd name="T29" fmla="*/ 1633 h 2551"/>
                  <a:gd name="T30" fmla="*/ 944 w 2578"/>
                  <a:gd name="T31" fmla="*/ 1483 h 2551"/>
                  <a:gd name="T32" fmla="*/ 838 w 2578"/>
                  <a:gd name="T33" fmla="*/ 1306 h 2551"/>
                  <a:gd name="T34" fmla="*/ 618 w 2578"/>
                  <a:gd name="T35" fmla="*/ 1271 h 2551"/>
                  <a:gd name="T36" fmla="*/ 388 w 2578"/>
                  <a:gd name="T37" fmla="*/ 1218 h 2551"/>
                  <a:gd name="T38" fmla="*/ 230 w 2578"/>
                  <a:gd name="T39" fmla="*/ 1015 h 2551"/>
                  <a:gd name="T40" fmla="*/ 44 w 2578"/>
                  <a:gd name="T41" fmla="*/ 821 h 2551"/>
                  <a:gd name="T42" fmla="*/ 124 w 2578"/>
                  <a:gd name="T43" fmla="*/ 706 h 2551"/>
                  <a:gd name="T44" fmla="*/ 203 w 2578"/>
                  <a:gd name="T45" fmla="*/ 618 h 2551"/>
                  <a:gd name="T46" fmla="*/ 344 w 2578"/>
                  <a:gd name="T47" fmla="*/ 530 h 2551"/>
                  <a:gd name="T48" fmla="*/ 433 w 2578"/>
                  <a:gd name="T49" fmla="*/ 415 h 2551"/>
                  <a:gd name="T50" fmla="*/ 397 w 2578"/>
                  <a:gd name="T51" fmla="*/ 309 h 2551"/>
                  <a:gd name="T52" fmla="*/ 530 w 2578"/>
                  <a:gd name="T53" fmla="*/ 159 h 2551"/>
                  <a:gd name="T54" fmla="*/ 715 w 2578"/>
                  <a:gd name="T55" fmla="*/ 159 h 2551"/>
                  <a:gd name="T56" fmla="*/ 874 w 2578"/>
                  <a:gd name="T57" fmla="*/ 212 h 2551"/>
                  <a:gd name="T58" fmla="*/ 1050 w 2578"/>
                  <a:gd name="T59" fmla="*/ 274 h 2551"/>
                  <a:gd name="T60" fmla="*/ 1289 w 2578"/>
                  <a:gd name="T61" fmla="*/ 327 h 2551"/>
                  <a:gd name="T62" fmla="*/ 1430 w 2578"/>
                  <a:gd name="T63" fmla="*/ 238 h 2551"/>
                  <a:gd name="T64" fmla="*/ 1668 w 2578"/>
                  <a:gd name="T65" fmla="*/ 238 h 2551"/>
                  <a:gd name="T66" fmla="*/ 1756 w 2578"/>
                  <a:gd name="T67" fmla="*/ 88 h 2551"/>
                  <a:gd name="T68" fmla="*/ 1897 w 2578"/>
                  <a:gd name="T69" fmla="*/ 53 h 2551"/>
                  <a:gd name="T70" fmla="*/ 2127 w 2578"/>
                  <a:gd name="T71" fmla="*/ 88 h 2551"/>
                  <a:gd name="T72" fmla="*/ 2268 w 2578"/>
                  <a:gd name="T73" fmla="*/ 212 h 2551"/>
                  <a:gd name="T74" fmla="*/ 2418 w 2578"/>
                  <a:gd name="T75" fmla="*/ 362 h 2551"/>
                  <a:gd name="T76" fmla="*/ 2427 w 2578"/>
                  <a:gd name="T77" fmla="*/ 609 h 2551"/>
                  <a:gd name="T78" fmla="*/ 2559 w 2578"/>
                  <a:gd name="T79" fmla="*/ 812 h 2551"/>
                  <a:gd name="T80" fmla="*/ 2515 w 2578"/>
                  <a:gd name="T81" fmla="*/ 927 h 2551"/>
                  <a:gd name="T82" fmla="*/ 2356 w 2578"/>
                  <a:gd name="T83" fmla="*/ 891 h 2551"/>
                  <a:gd name="T84" fmla="*/ 2206 w 2578"/>
                  <a:gd name="T85" fmla="*/ 1015 h 2551"/>
                  <a:gd name="T86" fmla="*/ 2030 w 2578"/>
                  <a:gd name="T87" fmla="*/ 1068 h 2551"/>
                  <a:gd name="T88" fmla="*/ 1986 w 2578"/>
                  <a:gd name="T89" fmla="*/ 1200 h 2551"/>
                  <a:gd name="T90" fmla="*/ 1915 w 2578"/>
                  <a:gd name="T91" fmla="*/ 1368 h 2551"/>
                  <a:gd name="T92" fmla="*/ 1694 w 2578"/>
                  <a:gd name="T93" fmla="*/ 1306 h 2551"/>
                  <a:gd name="T94" fmla="*/ 1703 w 2578"/>
                  <a:gd name="T95" fmla="*/ 1509 h 2551"/>
                  <a:gd name="T96" fmla="*/ 1862 w 2578"/>
                  <a:gd name="T97" fmla="*/ 1615 h 2551"/>
                  <a:gd name="T98" fmla="*/ 1942 w 2578"/>
                  <a:gd name="T99" fmla="*/ 1853 h 2551"/>
                  <a:gd name="T100" fmla="*/ 2127 w 2578"/>
                  <a:gd name="T101" fmla="*/ 1915 h 2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78" h="2551">
                    <a:moveTo>
                      <a:pt x="2242" y="1941"/>
                    </a:moveTo>
                    <a:lnTo>
                      <a:pt x="2233" y="1985"/>
                    </a:lnTo>
                    <a:lnTo>
                      <a:pt x="2206" y="2021"/>
                    </a:lnTo>
                    <a:lnTo>
                      <a:pt x="2189" y="2091"/>
                    </a:lnTo>
                    <a:lnTo>
                      <a:pt x="2145" y="2136"/>
                    </a:lnTo>
                    <a:lnTo>
                      <a:pt x="2118" y="2206"/>
                    </a:lnTo>
                    <a:lnTo>
                      <a:pt x="2206" y="2286"/>
                    </a:lnTo>
                    <a:lnTo>
                      <a:pt x="2321" y="2391"/>
                    </a:lnTo>
                    <a:lnTo>
                      <a:pt x="2383" y="2453"/>
                    </a:lnTo>
                    <a:lnTo>
                      <a:pt x="2365" y="2497"/>
                    </a:lnTo>
                    <a:lnTo>
                      <a:pt x="2321" y="2515"/>
                    </a:lnTo>
                    <a:lnTo>
                      <a:pt x="2268" y="2506"/>
                    </a:lnTo>
                    <a:lnTo>
                      <a:pt x="2224" y="2533"/>
                    </a:lnTo>
                    <a:lnTo>
                      <a:pt x="2189" y="2550"/>
                    </a:lnTo>
                    <a:lnTo>
                      <a:pt x="2092" y="2550"/>
                    </a:lnTo>
                    <a:lnTo>
                      <a:pt x="2056" y="2506"/>
                    </a:lnTo>
                    <a:lnTo>
                      <a:pt x="2012" y="2541"/>
                    </a:lnTo>
                    <a:lnTo>
                      <a:pt x="1942" y="2533"/>
                    </a:lnTo>
                    <a:lnTo>
                      <a:pt x="1871" y="2488"/>
                    </a:lnTo>
                    <a:lnTo>
                      <a:pt x="1809" y="2471"/>
                    </a:lnTo>
                    <a:lnTo>
                      <a:pt x="1809" y="2391"/>
                    </a:lnTo>
                    <a:lnTo>
                      <a:pt x="1800" y="2303"/>
                    </a:lnTo>
                    <a:lnTo>
                      <a:pt x="1800" y="2188"/>
                    </a:lnTo>
                    <a:lnTo>
                      <a:pt x="1774" y="2118"/>
                    </a:lnTo>
                    <a:lnTo>
                      <a:pt x="1677" y="2083"/>
                    </a:lnTo>
                    <a:lnTo>
                      <a:pt x="1615" y="2100"/>
                    </a:lnTo>
                    <a:lnTo>
                      <a:pt x="1597" y="2162"/>
                    </a:lnTo>
                    <a:lnTo>
                      <a:pt x="1571" y="2206"/>
                    </a:lnTo>
                    <a:lnTo>
                      <a:pt x="1483" y="2224"/>
                    </a:lnTo>
                    <a:lnTo>
                      <a:pt x="1491" y="2180"/>
                    </a:lnTo>
                    <a:lnTo>
                      <a:pt x="1509" y="2127"/>
                    </a:lnTo>
                    <a:lnTo>
                      <a:pt x="1483" y="2056"/>
                    </a:lnTo>
                    <a:lnTo>
                      <a:pt x="1518" y="1985"/>
                    </a:lnTo>
                    <a:lnTo>
                      <a:pt x="1509" y="1915"/>
                    </a:lnTo>
                    <a:lnTo>
                      <a:pt x="1465" y="1862"/>
                    </a:lnTo>
                    <a:lnTo>
                      <a:pt x="1394" y="1835"/>
                    </a:lnTo>
                    <a:lnTo>
                      <a:pt x="1324" y="1818"/>
                    </a:lnTo>
                    <a:lnTo>
                      <a:pt x="1262" y="1774"/>
                    </a:lnTo>
                    <a:lnTo>
                      <a:pt x="1209" y="1791"/>
                    </a:lnTo>
                    <a:lnTo>
                      <a:pt x="1121" y="1818"/>
                    </a:lnTo>
                    <a:lnTo>
                      <a:pt x="1024" y="1800"/>
                    </a:lnTo>
                    <a:lnTo>
                      <a:pt x="971" y="1835"/>
                    </a:lnTo>
                    <a:lnTo>
                      <a:pt x="900" y="1800"/>
                    </a:lnTo>
                    <a:lnTo>
                      <a:pt x="891" y="1721"/>
                    </a:lnTo>
                    <a:lnTo>
                      <a:pt x="891" y="1633"/>
                    </a:lnTo>
                    <a:lnTo>
                      <a:pt x="944" y="1571"/>
                    </a:lnTo>
                    <a:lnTo>
                      <a:pt x="988" y="1527"/>
                    </a:lnTo>
                    <a:lnTo>
                      <a:pt x="944" y="1483"/>
                    </a:lnTo>
                    <a:lnTo>
                      <a:pt x="856" y="1447"/>
                    </a:lnTo>
                    <a:lnTo>
                      <a:pt x="838" y="1385"/>
                    </a:lnTo>
                    <a:lnTo>
                      <a:pt x="838" y="1306"/>
                    </a:lnTo>
                    <a:lnTo>
                      <a:pt x="803" y="1244"/>
                    </a:lnTo>
                    <a:lnTo>
                      <a:pt x="741" y="1253"/>
                    </a:lnTo>
                    <a:lnTo>
                      <a:pt x="618" y="1271"/>
                    </a:lnTo>
                    <a:lnTo>
                      <a:pt x="530" y="1288"/>
                    </a:lnTo>
                    <a:lnTo>
                      <a:pt x="450" y="1253"/>
                    </a:lnTo>
                    <a:lnTo>
                      <a:pt x="388" y="1218"/>
                    </a:lnTo>
                    <a:lnTo>
                      <a:pt x="353" y="1156"/>
                    </a:lnTo>
                    <a:lnTo>
                      <a:pt x="291" y="1103"/>
                    </a:lnTo>
                    <a:lnTo>
                      <a:pt x="230" y="1015"/>
                    </a:lnTo>
                    <a:lnTo>
                      <a:pt x="185" y="953"/>
                    </a:lnTo>
                    <a:lnTo>
                      <a:pt x="106" y="891"/>
                    </a:lnTo>
                    <a:lnTo>
                      <a:pt x="44" y="821"/>
                    </a:lnTo>
                    <a:lnTo>
                      <a:pt x="0" y="759"/>
                    </a:lnTo>
                    <a:lnTo>
                      <a:pt x="53" y="697"/>
                    </a:lnTo>
                    <a:lnTo>
                      <a:pt x="124" y="706"/>
                    </a:lnTo>
                    <a:lnTo>
                      <a:pt x="185" y="741"/>
                    </a:lnTo>
                    <a:lnTo>
                      <a:pt x="194" y="688"/>
                    </a:lnTo>
                    <a:lnTo>
                      <a:pt x="203" y="618"/>
                    </a:lnTo>
                    <a:lnTo>
                      <a:pt x="291" y="583"/>
                    </a:lnTo>
                    <a:lnTo>
                      <a:pt x="353" y="583"/>
                    </a:lnTo>
                    <a:lnTo>
                      <a:pt x="344" y="530"/>
                    </a:lnTo>
                    <a:lnTo>
                      <a:pt x="362" y="477"/>
                    </a:lnTo>
                    <a:lnTo>
                      <a:pt x="424" y="468"/>
                    </a:lnTo>
                    <a:lnTo>
                      <a:pt x="433" y="415"/>
                    </a:lnTo>
                    <a:lnTo>
                      <a:pt x="362" y="380"/>
                    </a:lnTo>
                    <a:lnTo>
                      <a:pt x="309" y="344"/>
                    </a:lnTo>
                    <a:lnTo>
                      <a:pt x="397" y="309"/>
                    </a:lnTo>
                    <a:lnTo>
                      <a:pt x="450" y="274"/>
                    </a:lnTo>
                    <a:lnTo>
                      <a:pt x="494" y="221"/>
                    </a:lnTo>
                    <a:lnTo>
                      <a:pt x="530" y="159"/>
                    </a:lnTo>
                    <a:lnTo>
                      <a:pt x="609" y="115"/>
                    </a:lnTo>
                    <a:lnTo>
                      <a:pt x="680" y="97"/>
                    </a:lnTo>
                    <a:lnTo>
                      <a:pt x="715" y="159"/>
                    </a:lnTo>
                    <a:lnTo>
                      <a:pt x="768" y="203"/>
                    </a:lnTo>
                    <a:lnTo>
                      <a:pt x="812" y="177"/>
                    </a:lnTo>
                    <a:lnTo>
                      <a:pt x="874" y="212"/>
                    </a:lnTo>
                    <a:lnTo>
                      <a:pt x="900" y="274"/>
                    </a:lnTo>
                    <a:lnTo>
                      <a:pt x="971" y="256"/>
                    </a:lnTo>
                    <a:lnTo>
                      <a:pt x="1050" y="274"/>
                    </a:lnTo>
                    <a:lnTo>
                      <a:pt x="1139" y="291"/>
                    </a:lnTo>
                    <a:lnTo>
                      <a:pt x="1200" y="256"/>
                    </a:lnTo>
                    <a:lnTo>
                      <a:pt x="1289" y="327"/>
                    </a:lnTo>
                    <a:lnTo>
                      <a:pt x="1368" y="335"/>
                    </a:lnTo>
                    <a:lnTo>
                      <a:pt x="1412" y="291"/>
                    </a:lnTo>
                    <a:lnTo>
                      <a:pt x="1430" y="238"/>
                    </a:lnTo>
                    <a:lnTo>
                      <a:pt x="1483" y="274"/>
                    </a:lnTo>
                    <a:lnTo>
                      <a:pt x="1562" y="238"/>
                    </a:lnTo>
                    <a:lnTo>
                      <a:pt x="1668" y="238"/>
                    </a:lnTo>
                    <a:lnTo>
                      <a:pt x="1747" y="221"/>
                    </a:lnTo>
                    <a:lnTo>
                      <a:pt x="1747" y="159"/>
                    </a:lnTo>
                    <a:lnTo>
                      <a:pt x="1756" y="88"/>
                    </a:lnTo>
                    <a:lnTo>
                      <a:pt x="1765" y="35"/>
                    </a:lnTo>
                    <a:lnTo>
                      <a:pt x="1827" y="0"/>
                    </a:lnTo>
                    <a:lnTo>
                      <a:pt x="1897" y="53"/>
                    </a:lnTo>
                    <a:lnTo>
                      <a:pt x="1986" y="27"/>
                    </a:lnTo>
                    <a:lnTo>
                      <a:pt x="2056" y="27"/>
                    </a:lnTo>
                    <a:lnTo>
                      <a:pt x="2127" y="88"/>
                    </a:lnTo>
                    <a:lnTo>
                      <a:pt x="2206" y="115"/>
                    </a:lnTo>
                    <a:lnTo>
                      <a:pt x="2259" y="115"/>
                    </a:lnTo>
                    <a:lnTo>
                      <a:pt x="2268" y="212"/>
                    </a:lnTo>
                    <a:lnTo>
                      <a:pt x="2277" y="274"/>
                    </a:lnTo>
                    <a:lnTo>
                      <a:pt x="2321" y="335"/>
                    </a:lnTo>
                    <a:lnTo>
                      <a:pt x="2418" y="362"/>
                    </a:lnTo>
                    <a:lnTo>
                      <a:pt x="2374" y="406"/>
                    </a:lnTo>
                    <a:lnTo>
                      <a:pt x="2400" y="503"/>
                    </a:lnTo>
                    <a:lnTo>
                      <a:pt x="2427" y="609"/>
                    </a:lnTo>
                    <a:lnTo>
                      <a:pt x="2462" y="671"/>
                    </a:lnTo>
                    <a:lnTo>
                      <a:pt x="2515" y="741"/>
                    </a:lnTo>
                    <a:lnTo>
                      <a:pt x="2559" y="812"/>
                    </a:lnTo>
                    <a:lnTo>
                      <a:pt x="2577" y="865"/>
                    </a:lnTo>
                    <a:lnTo>
                      <a:pt x="2577" y="918"/>
                    </a:lnTo>
                    <a:lnTo>
                      <a:pt x="2515" y="927"/>
                    </a:lnTo>
                    <a:lnTo>
                      <a:pt x="2462" y="900"/>
                    </a:lnTo>
                    <a:lnTo>
                      <a:pt x="2400" y="900"/>
                    </a:lnTo>
                    <a:lnTo>
                      <a:pt x="2356" y="891"/>
                    </a:lnTo>
                    <a:lnTo>
                      <a:pt x="2321" y="962"/>
                    </a:lnTo>
                    <a:lnTo>
                      <a:pt x="2250" y="1006"/>
                    </a:lnTo>
                    <a:lnTo>
                      <a:pt x="2206" y="1015"/>
                    </a:lnTo>
                    <a:lnTo>
                      <a:pt x="2118" y="980"/>
                    </a:lnTo>
                    <a:lnTo>
                      <a:pt x="2047" y="988"/>
                    </a:lnTo>
                    <a:lnTo>
                      <a:pt x="2030" y="1068"/>
                    </a:lnTo>
                    <a:lnTo>
                      <a:pt x="1986" y="1094"/>
                    </a:lnTo>
                    <a:lnTo>
                      <a:pt x="1933" y="1147"/>
                    </a:lnTo>
                    <a:lnTo>
                      <a:pt x="1986" y="1200"/>
                    </a:lnTo>
                    <a:lnTo>
                      <a:pt x="2021" y="1280"/>
                    </a:lnTo>
                    <a:lnTo>
                      <a:pt x="1986" y="1324"/>
                    </a:lnTo>
                    <a:lnTo>
                      <a:pt x="1915" y="1368"/>
                    </a:lnTo>
                    <a:lnTo>
                      <a:pt x="1853" y="1315"/>
                    </a:lnTo>
                    <a:lnTo>
                      <a:pt x="1792" y="1280"/>
                    </a:lnTo>
                    <a:lnTo>
                      <a:pt x="1694" y="1306"/>
                    </a:lnTo>
                    <a:lnTo>
                      <a:pt x="1686" y="1385"/>
                    </a:lnTo>
                    <a:lnTo>
                      <a:pt x="1712" y="1447"/>
                    </a:lnTo>
                    <a:lnTo>
                      <a:pt x="1703" y="1509"/>
                    </a:lnTo>
                    <a:lnTo>
                      <a:pt x="1721" y="1571"/>
                    </a:lnTo>
                    <a:lnTo>
                      <a:pt x="1783" y="1588"/>
                    </a:lnTo>
                    <a:lnTo>
                      <a:pt x="1862" y="1615"/>
                    </a:lnTo>
                    <a:lnTo>
                      <a:pt x="1915" y="1659"/>
                    </a:lnTo>
                    <a:lnTo>
                      <a:pt x="1906" y="1791"/>
                    </a:lnTo>
                    <a:lnTo>
                      <a:pt x="1942" y="1853"/>
                    </a:lnTo>
                    <a:lnTo>
                      <a:pt x="2021" y="1871"/>
                    </a:lnTo>
                    <a:lnTo>
                      <a:pt x="2083" y="1871"/>
                    </a:lnTo>
                    <a:lnTo>
                      <a:pt x="2127" y="1915"/>
                    </a:lnTo>
                    <a:lnTo>
                      <a:pt x="2180" y="1950"/>
                    </a:lnTo>
                    <a:lnTo>
                      <a:pt x="2242" y="1941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t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Cauca</a:t>
                </a:r>
              </a:p>
            </p:txBody>
          </p:sp>
          <p:sp>
            <p:nvSpPr>
              <p:cNvPr id="75" name="Freeform 11">
                <a:extLst>
                  <a:ext uri="{FF2B5EF4-FFF2-40B4-BE49-F238E27FC236}">
                    <a16:creationId xmlns:a16="http://schemas.microsoft.com/office/drawing/2014/main" id="{EAAF5C2D-0D57-4574-8647-819F225E8F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0804" y="1515781"/>
                <a:ext cx="666534" cy="960795"/>
              </a:xfrm>
              <a:custGeom>
                <a:avLst/>
                <a:gdLst>
                  <a:gd name="T0" fmla="*/ 62 w 1880"/>
                  <a:gd name="T1" fmla="*/ 1825 h 2638"/>
                  <a:gd name="T2" fmla="*/ 203 w 1880"/>
                  <a:gd name="T3" fmla="*/ 1922 h 2638"/>
                  <a:gd name="T4" fmla="*/ 336 w 1880"/>
                  <a:gd name="T5" fmla="*/ 1931 h 2638"/>
                  <a:gd name="T6" fmla="*/ 415 w 1880"/>
                  <a:gd name="T7" fmla="*/ 1869 h 2638"/>
                  <a:gd name="T8" fmla="*/ 556 w 1880"/>
                  <a:gd name="T9" fmla="*/ 1825 h 2638"/>
                  <a:gd name="T10" fmla="*/ 689 w 1880"/>
                  <a:gd name="T11" fmla="*/ 1807 h 2638"/>
                  <a:gd name="T12" fmla="*/ 733 w 1880"/>
                  <a:gd name="T13" fmla="*/ 1905 h 2638"/>
                  <a:gd name="T14" fmla="*/ 839 w 1880"/>
                  <a:gd name="T15" fmla="*/ 1975 h 2638"/>
                  <a:gd name="T16" fmla="*/ 865 w 1880"/>
                  <a:gd name="T17" fmla="*/ 2055 h 2638"/>
                  <a:gd name="T18" fmla="*/ 909 w 1880"/>
                  <a:gd name="T19" fmla="*/ 2178 h 2638"/>
                  <a:gd name="T20" fmla="*/ 944 w 1880"/>
                  <a:gd name="T21" fmla="*/ 2319 h 2638"/>
                  <a:gd name="T22" fmla="*/ 953 w 1880"/>
                  <a:gd name="T23" fmla="*/ 2443 h 2638"/>
                  <a:gd name="T24" fmla="*/ 1094 w 1880"/>
                  <a:gd name="T25" fmla="*/ 2513 h 2638"/>
                  <a:gd name="T26" fmla="*/ 1253 w 1880"/>
                  <a:gd name="T27" fmla="*/ 2505 h 2638"/>
                  <a:gd name="T28" fmla="*/ 1297 w 1880"/>
                  <a:gd name="T29" fmla="*/ 2610 h 2638"/>
                  <a:gd name="T30" fmla="*/ 1411 w 1880"/>
                  <a:gd name="T31" fmla="*/ 2619 h 2638"/>
                  <a:gd name="T32" fmla="*/ 1517 w 1880"/>
                  <a:gd name="T33" fmla="*/ 2628 h 2638"/>
                  <a:gd name="T34" fmla="*/ 1614 w 1880"/>
                  <a:gd name="T35" fmla="*/ 2469 h 2638"/>
                  <a:gd name="T36" fmla="*/ 1711 w 1880"/>
                  <a:gd name="T37" fmla="*/ 2434 h 2638"/>
                  <a:gd name="T38" fmla="*/ 1826 w 1880"/>
                  <a:gd name="T39" fmla="*/ 2487 h 2638"/>
                  <a:gd name="T40" fmla="*/ 1773 w 1880"/>
                  <a:gd name="T41" fmla="*/ 2249 h 2638"/>
                  <a:gd name="T42" fmla="*/ 1738 w 1880"/>
                  <a:gd name="T43" fmla="*/ 2125 h 2638"/>
                  <a:gd name="T44" fmla="*/ 1632 w 1880"/>
                  <a:gd name="T45" fmla="*/ 2063 h 2638"/>
                  <a:gd name="T46" fmla="*/ 1429 w 1880"/>
                  <a:gd name="T47" fmla="*/ 2055 h 2638"/>
                  <a:gd name="T48" fmla="*/ 1341 w 1880"/>
                  <a:gd name="T49" fmla="*/ 1940 h 2638"/>
                  <a:gd name="T50" fmla="*/ 1332 w 1880"/>
                  <a:gd name="T51" fmla="*/ 1816 h 2638"/>
                  <a:gd name="T52" fmla="*/ 1332 w 1880"/>
                  <a:gd name="T53" fmla="*/ 1675 h 2638"/>
                  <a:gd name="T54" fmla="*/ 1341 w 1880"/>
                  <a:gd name="T55" fmla="*/ 1535 h 2638"/>
                  <a:gd name="T56" fmla="*/ 1403 w 1880"/>
                  <a:gd name="T57" fmla="*/ 1403 h 2638"/>
                  <a:gd name="T58" fmla="*/ 1420 w 1880"/>
                  <a:gd name="T59" fmla="*/ 1288 h 2638"/>
                  <a:gd name="T60" fmla="*/ 1473 w 1880"/>
                  <a:gd name="T61" fmla="*/ 1164 h 2638"/>
                  <a:gd name="T62" fmla="*/ 1429 w 1880"/>
                  <a:gd name="T63" fmla="*/ 1014 h 2638"/>
                  <a:gd name="T64" fmla="*/ 997 w 1880"/>
                  <a:gd name="T65" fmla="*/ 406 h 2638"/>
                  <a:gd name="T66" fmla="*/ 901 w 1880"/>
                  <a:gd name="T67" fmla="*/ 194 h 2638"/>
                  <a:gd name="T68" fmla="*/ 786 w 1880"/>
                  <a:gd name="T69" fmla="*/ 211 h 2638"/>
                  <a:gd name="T70" fmla="*/ 689 w 1880"/>
                  <a:gd name="T71" fmla="*/ 167 h 2638"/>
                  <a:gd name="T72" fmla="*/ 698 w 1880"/>
                  <a:gd name="T73" fmla="*/ 79 h 2638"/>
                  <a:gd name="T74" fmla="*/ 574 w 1880"/>
                  <a:gd name="T75" fmla="*/ 61 h 2638"/>
                  <a:gd name="T76" fmla="*/ 424 w 1880"/>
                  <a:gd name="T77" fmla="*/ 141 h 2638"/>
                  <a:gd name="T78" fmla="*/ 212 w 1880"/>
                  <a:gd name="T79" fmla="*/ 167 h 2638"/>
                  <a:gd name="T80" fmla="*/ 177 w 1880"/>
                  <a:gd name="T81" fmla="*/ 229 h 2638"/>
                  <a:gd name="T82" fmla="*/ 159 w 1880"/>
                  <a:gd name="T83" fmla="*/ 370 h 2638"/>
                  <a:gd name="T84" fmla="*/ 177 w 1880"/>
                  <a:gd name="T85" fmla="*/ 511 h 2638"/>
                  <a:gd name="T86" fmla="*/ 142 w 1880"/>
                  <a:gd name="T87" fmla="*/ 608 h 2638"/>
                  <a:gd name="T88" fmla="*/ 106 w 1880"/>
                  <a:gd name="T89" fmla="*/ 697 h 2638"/>
                  <a:gd name="T90" fmla="*/ 53 w 1880"/>
                  <a:gd name="T91" fmla="*/ 820 h 2638"/>
                  <a:gd name="T92" fmla="*/ 106 w 1880"/>
                  <a:gd name="T93" fmla="*/ 908 h 2638"/>
                  <a:gd name="T94" fmla="*/ 124 w 1880"/>
                  <a:gd name="T95" fmla="*/ 1041 h 2638"/>
                  <a:gd name="T96" fmla="*/ 203 w 1880"/>
                  <a:gd name="T97" fmla="*/ 997 h 2638"/>
                  <a:gd name="T98" fmla="*/ 300 w 1880"/>
                  <a:gd name="T99" fmla="*/ 970 h 2638"/>
                  <a:gd name="T100" fmla="*/ 239 w 1880"/>
                  <a:gd name="T101" fmla="*/ 1156 h 2638"/>
                  <a:gd name="T102" fmla="*/ 230 w 1880"/>
                  <a:gd name="T103" fmla="*/ 1314 h 2638"/>
                  <a:gd name="T104" fmla="*/ 353 w 1880"/>
                  <a:gd name="T105" fmla="*/ 1447 h 2638"/>
                  <a:gd name="T106" fmla="*/ 300 w 1880"/>
                  <a:gd name="T107" fmla="*/ 1535 h 2638"/>
                  <a:gd name="T108" fmla="*/ 292 w 1880"/>
                  <a:gd name="T109" fmla="*/ 1666 h 2638"/>
                  <a:gd name="T110" fmla="*/ 186 w 1880"/>
                  <a:gd name="T111" fmla="*/ 1772 h 2638"/>
                  <a:gd name="T112" fmla="*/ 62 w 1880"/>
                  <a:gd name="T113" fmla="*/ 1755 h 2638"/>
                  <a:gd name="T114" fmla="*/ 18 w 1880"/>
                  <a:gd name="T115" fmla="*/ 1781 h 2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80" h="2638">
                    <a:moveTo>
                      <a:pt x="18" y="1781"/>
                    </a:moveTo>
                    <a:lnTo>
                      <a:pt x="62" y="1825"/>
                    </a:lnTo>
                    <a:lnTo>
                      <a:pt x="133" y="1887"/>
                    </a:lnTo>
                    <a:lnTo>
                      <a:pt x="203" y="1922"/>
                    </a:lnTo>
                    <a:lnTo>
                      <a:pt x="265" y="1905"/>
                    </a:lnTo>
                    <a:lnTo>
                      <a:pt x="336" y="1931"/>
                    </a:lnTo>
                    <a:lnTo>
                      <a:pt x="398" y="1922"/>
                    </a:lnTo>
                    <a:lnTo>
                      <a:pt x="415" y="1869"/>
                    </a:lnTo>
                    <a:lnTo>
                      <a:pt x="450" y="1807"/>
                    </a:lnTo>
                    <a:lnTo>
                      <a:pt x="556" y="1825"/>
                    </a:lnTo>
                    <a:lnTo>
                      <a:pt x="627" y="1825"/>
                    </a:lnTo>
                    <a:lnTo>
                      <a:pt x="689" y="1807"/>
                    </a:lnTo>
                    <a:lnTo>
                      <a:pt x="733" y="1869"/>
                    </a:lnTo>
                    <a:lnTo>
                      <a:pt x="733" y="1905"/>
                    </a:lnTo>
                    <a:lnTo>
                      <a:pt x="786" y="1931"/>
                    </a:lnTo>
                    <a:lnTo>
                      <a:pt x="839" y="1975"/>
                    </a:lnTo>
                    <a:lnTo>
                      <a:pt x="848" y="2019"/>
                    </a:lnTo>
                    <a:lnTo>
                      <a:pt x="865" y="2055"/>
                    </a:lnTo>
                    <a:lnTo>
                      <a:pt x="918" y="2116"/>
                    </a:lnTo>
                    <a:lnTo>
                      <a:pt x="909" y="2178"/>
                    </a:lnTo>
                    <a:lnTo>
                      <a:pt x="892" y="2249"/>
                    </a:lnTo>
                    <a:lnTo>
                      <a:pt x="944" y="2319"/>
                    </a:lnTo>
                    <a:lnTo>
                      <a:pt x="909" y="2399"/>
                    </a:lnTo>
                    <a:lnTo>
                      <a:pt x="953" y="2443"/>
                    </a:lnTo>
                    <a:lnTo>
                      <a:pt x="1005" y="2496"/>
                    </a:lnTo>
                    <a:lnTo>
                      <a:pt x="1094" y="2513"/>
                    </a:lnTo>
                    <a:lnTo>
                      <a:pt x="1182" y="2513"/>
                    </a:lnTo>
                    <a:lnTo>
                      <a:pt x="1253" y="2505"/>
                    </a:lnTo>
                    <a:lnTo>
                      <a:pt x="1261" y="2558"/>
                    </a:lnTo>
                    <a:lnTo>
                      <a:pt x="1297" y="2610"/>
                    </a:lnTo>
                    <a:lnTo>
                      <a:pt x="1350" y="2610"/>
                    </a:lnTo>
                    <a:lnTo>
                      <a:pt x="1411" y="2619"/>
                    </a:lnTo>
                    <a:lnTo>
                      <a:pt x="1464" y="2637"/>
                    </a:lnTo>
                    <a:lnTo>
                      <a:pt x="1517" y="2628"/>
                    </a:lnTo>
                    <a:lnTo>
                      <a:pt x="1570" y="2540"/>
                    </a:lnTo>
                    <a:lnTo>
                      <a:pt x="1614" y="2469"/>
                    </a:lnTo>
                    <a:lnTo>
                      <a:pt x="1685" y="2505"/>
                    </a:lnTo>
                    <a:lnTo>
                      <a:pt x="1711" y="2434"/>
                    </a:lnTo>
                    <a:lnTo>
                      <a:pt x="1773" y="2452"/>
                    </a:lnTo>
                    <a:lnTo>
                      <a:pt x="1826" y="2487"/>
                    </a:lnTo>
                    <a:lnTo>
                      <a:pt x="1879" y="2452"/>
                    </a:lnTo>
                    <a:lnTo>
                      <a:pt x="1773" y="2249"/>
                    </a:lnTo>
                    <a:lnTo>
                      <a:pt x="1703" y="2178"/>
                    </a:lnTo>
                    <a:lnTo>
                      <a:pt x="1738" y="2125"/>
                    </a:lnTo>
                    <a:lnTo>
                      <a:pt x="1703" y="2063"/>
                    </a:lnTo>
                    <a:lnTo>
                      <a:pt x="1632" y="2063"/>
                    </a:lnTo>
                    <a:lnTo>
                      <a:pt x="1517" y="2063"/>
                    </a:lnTo>
                    <a:lnTo>
                      <a:pt x="1429" y="2055"/>
                    </a:lnTo>
                    <a:lnTo>
                      <a:pt x="1447" y="1993"/>
                    </a:lnTo>
                    <a:lnTo>
                      <a:pt x="1341" y="1940"/>
                    </a:lnTo>
                    <a:lnTo>
                      <a:pt x="1376" y="1896"/>
                    </a:lnTo>
                    <a:lnTo>
                      <a:pt x="1332" y="1816"/>
                    </a:lnTo>
                    <a:lnTo>
                      <a:pt x="1358" y="1755"/>
                    </a:lnTo>
                    <a:lnTo>
                      <a:pt x="1332" y="1675"/>
                    </a:lnTo>
                    <a:lnTo>
                      <a:pt x="1367" y="1596"/>
                    </a:lnTo>
                    <a:lnTo>
                      <a:pt x="1341" y="1535"/>
                    </a:lnTo>
                    <a:lnTo>
                      <a:pt x="1350" y="1438"/>
                    </a:lnTo>
                    <a:lnTo>
                      <a:pt x="1403" y="1403"/>
                    </a:lnTo>
                    <a:lnTo>
                      <a:pt x="1456" y="1332"/>
                    </a:lnTo>
                    <a:lnTo>
                      <a:pt x="1420" y="1288"/>
                    </a:lnTo>
                    <a:lnTo>
                      <a:pt x="1464" y="1226"/>
                    </a:lnTo>
                    <a:lnTo>
                      <a:pt x="1473" y="1164"/>
                    </a:lnTo>
                    <a:lnTo>
                      <a:pt x="1456" y="1085"/>
                    </a:lnTo>
                    <a:lnTo>
                      <a:pt x="1429" y="1014"/>
                    </a:lnTo>
                    <a:lnTo>
                      <a:pt x="1094" y="732"/>
                    </a:lnTo>
                    <a:lnTo>
                      <a:pt x="997" y="406"/>
                    </a:lnTo>
                    <a:lnTo>
                      <a:pt x="970" y="229"/>
                    </a:lnTo>
                    <a:lnTo>
                      <a:pt x="901" y="194"/>
                    </a:lnTo>
                    <a:lnTo>
                      <a:pt x="830" y="167"/>
                    </a:lnTo>
                    <a:lnTo>
                      <a:pt x="786" y="211"/>
                    </a:lnTo>
                    <a:lnTo>
                      <a:pt x="724" y="229"/>
                    </a:lnTo>
                    <a:lnTo>
                      <a:pt x="689" y="167"/>
                    </a:lnTo>
                    <a:lnTo>
                      <a:pt x="733" y="132"/>
                    </a:lnTo>
                    <a:lnTo>
                      <a:pt x="698" y="79"/>
                    </a:lnTo>
                    <a:lnTo>
                      <a:pt x="645" y="0"/>
                    </a:lnTo>
                    <a:lnTo>
                      <a:pt x="574" y="61"/>
                    </a:lnTo>
                    <a:lnTo>
                      <a:pt x="512" y="106"/>
                    </a:lnTo>
                    <a:lnTo>
                      <a:pt x="424" y="141"/>
                    </a:lnTo>
                    <a:lnTo>
                      <a:pt x="327" y="176"/>
                    </a:lnTo>
                    <a:lnTo>
                      <a:pt x="212" y="167"/>
                    </a:lnTo>
                    <a:lnTo>
                      <a:pt x="168" y="167"/>
                    </a:lnTo>
                    <a:lnTo>
                      <a:pt x="177" y="229"/>
                    </a:lnTo>
                    <a:lnTo>
                      <a:pt x="177" y="317"/>
                    </a:lnTo>
                    <a:lnTo>
                      <a:pt x="159" y="370"/>
                    </a:lnTo>
                    <a:lnTo>
                      <a:pt x="168" y="450"/>
                    </a:lnTo>
                    <a:lnTo>
                      <a:pt x="177" y="511"/>
                    </a:lnTo>
                    <a:lnTo>
                      <a:pt x="186" y="582"/>
                    </a:lnTo>
                    <a:lnTo>
                      <a:pt x="142" y="608"/>
                    </a:lnTo>
                    <a:lnTo>
                      <a:pt x="142" y="653"/>
                    </a:lnTo>
                    <a:lnTo>
                      <a:pt x="106" y="697"/>
                    </a:lnTo>
                    <a:lnTo>
                      <a:pt x="71" y="750"/>
                    </a:lnTo>
                    <a:lnTo>
                      <a:pt x="53" y="820"/>
                    </a:lnTo>
                    <a:lnTo>
                      <a:pt x="71" y="864"/>
                    </a:lnTo>
                    <a:lnTo>
                      <a:pt x="106" y="908"/>
                    </a:lnTo>
                    <a:lnTo>
                      <a:pt x="133" y="961"/>
                    </a:lnTo>
                    <a:lnTo>
                      <a:pt x="124" y="1041"/>
                    </a:lnTo>
                    <a:lnTo>
                      <a:pt x="186" y="1067"/>
                    </a:lnTo>
                    <a:lnTo>
                      <a:pt x="203" y="997"/>
                    </a:lnTo>
                    <a:lnTo>
                      <a:pt x="239" y="926"/>
                    </a:lnTo>
                    <a:lnTo>
                      <a:pt x="300" y="970"/>
                    </a:lnTo>
                    <a:lnTo>
                      <a:pt x="283" y="1076"/>
                    </a:lnTo>
                    <a:lnTo>
                      <a:pt x="239" y="1156"/>
                    </a:lnTo>
                    <a:lnTo>
                      <a:pt x="230" y="1244"/>
                    </a:lnTo>
                    <a:lnTo>
                      <a:pt x="230" y="1314"/>
                    </a:lnTo>
                    <a:lnTo>
                      <a:pt x="274" y="1376"/>
                    </a:lnTo>
                    <a:lnTo>
                      <a:pt x="353" y="1447"/>
                    </a:lnTo>
                    <a:lnTo>
                      <a:pt x="353" y="1517"/>
                    </a:lnTo>
                    <a:lnTo>
                      <a:pt x="300" y="1535"/>
                    </a:lnTo>
                    <a:lnTo>
                      <a:pt x="309" y="1613"/>
                    </a:lnTo>
                    <a:lnTo>
                      <a:pt x="292" y="1666"/>
                    </a:lnTo>
                    <a:lnTo>
                      <a:pt x="221" y="1728"/>
                    </a:lnTo>
                    <a:lnTo>
                      <a:pt x="186" y="1772"/>
                    </a:lnTo>
                    <a:lnTo>
                      <a:pt x="133" y="1799"/>
                    </a:lnTo>
                    <a:lnTo>
                      <a:pt x="62" y="1755"/>
                    </a:lnTo>
                    <a:lnTo>
                      <a:pt x="0" y="1728"/>
                    </a:lnTo>
                    <a:lnTo>
                      <a:pt x="18" y="1781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</a:t>
                </a:r>
                <a:r>
                  <a:rPr lang="es-CO" sz="900" kern="0" dirty="0" err="1">
                    <a:solidFill>
                      <a:prstClr val="black"/>
                    </a:solidFill>
                  </a:rPr>
                  <a:t>Nte</a:t>
                </a:r>
                <a:r>
                  <a:rPr lang="es-CO" sz="900" kern="0" dirty="0">
                    <a:solidFill>
                      <a:prstClr val="black"/>
                    </a:solidFill>
                  </a:rPr>
                  <a:t>. </a:t>
                </a: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Santander</a:t>
                </a:r>
              </a:p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0">
                <a:extLst>
                  <a:ext uri="{FF2B5EF4-FFF2-40B4-BE49-F238E27FC236}">
                    <a16:creationId xmlns:a16="http://schemas.microsoft.com/office/drawing/2014/main" id="{E7F601EE-806C-485B-9AA6-3555D9D753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7056" y="3133604"/>
                <a:ext cx="655581" cy="959187"/>
              </a:xfrm>
              <a:custGeom>
                <a:avLst/>
                <a:gdLst>
                  <a:gd name="T0" fmla="*/ 1845 w 1846"/>
                  <a:gd name="T1" fmla="*/ 1536 h 2631"/>
                  <a:gd name="T2" fmla="*/ 1792 w 1846"/>
                  <a:gd name="T3" fmla="*/ 1395 h 2631"/>
                  <a:gd name="T4" fmla="*/ 1845 w 1846"/>
                  <a:gd name="T5" fmla="*/ 1262 h 2631"/>
                  <a:gd name="T6" fmla="*/ 1756 w 1846"/>
                  <a:gd name="T7" fmla="*/ 1156 h 2631"/>
                  <a:gd name="T8" fmla="*/ 1642 w 1846"/>
                  <a:gd name="T9" fmla="*/ 1218 h 2631"/>
                  <a:gd name="T10" fmla="*/ 1527 w 1846"/>
                  <a:gd name="T11" fmla="*/ 1156 h 2631"/>
                  <a:gd name="T12" fmla="*/ 1403 w 1846"/>
                  <a:gd name="T13" fmla="*/ 1033 h 2631"/>
                  <a:gd name="T14" fmla="*/ 1448 w 1846"/>
                  <a:gd name="T15" fmla="*/ 865 h 2631"/>
                  <a:gd name="T16" fmla="*/ 1439 w 1846"/>
                  <a:gd name="T17" fmla="*/ 750 h 2631"/>
                  <a:gd name="T18" fmla="*/ 1456 w 1846"/>
                  <a:gd name="T19" fmla="*/ 600 h 2631"/>
                  <a:gd name="T20" fmla="*/ 1465 w 1846"/>
                  <a:gd name="T21" fmla="*/ 459 h 2631"/>
                  <a:gd name="T22" fmla="*/ 1527 w 1846"/>
                  <a:gd name="T23" fmla="*/ 353 h 2631"/>
                  <a:gd name="T24" fmla="*/ 1545 w 1846"/>
                  <a:gd name="T25" fmla="*/ 239 h 2631"/>
                  <a:gd name="T26" fmla="*/ 1509 w 1846"/>
                  <a:gd name="T27" fmla="*/ 124 h 2631"/>
                  <a:gd name="T28" fmla="*/ 1483 w 1846"/>
                  <a:gd name="T29" fmla="*/ 0 h 2631"/>
                  <a:gd name="T30" fmla="*/ 1333 w 1846"/>
                  <a:gd name="T31" fmla="*/ 18 h 2631"/>
                  <a:gd name="T32" fmla="*/ 1156 w 1846"/>
                  <a:gd name="T33" fmla="*/ 36 h 2631"/>
                  <a:gd name="T34" fmla="*/ 1050 w 1846"/>
                  <a:gd name="T35" fmla="*/ 150 h 2631"/>
                  <a:gd name="T36" fmla="*/ 927 w 1846"/>
                  <a:gd name="T37" fmla="*/ 203 h 2631"/>
                  <a:gd name="T38" fmla="*/ 794 w 1846"/>
                  <a:gd name="T39" fmla="*/ 248 h 2631"/>
                  <a:gd name="T40" fmla="*/ 812 w 1846"/>
                  <a:gd name="T41" fmla="*/ 406 h 2631"/>
                  <a:gd name="T42" fmla="*/ 821 w 1846"/>
                  <a:gd name="T43" fmla="*/ 512 h 2631"/>
                  <a:gd name="T44" fmla="*/ 759 w 1846"/>
                  <a:gd name="T45" fmla="*/ 636 h 2631"/>
                  <a:gd name="T46" fmla="*/ 786 w 1846"/>
                  <a:gd name="T47" fmla="*/ 724 h 2631"/>
                  <a:gd name="T48" fmla="*/ 680 w 1846"/>
                  <a:gd name="T49" fmla="*/ 812 h 2631"/>
                  <a:gd name="T50" fmla="*/ 547 w 1846"/>
                  <a:gd name="T51" fmla="*/ 945 h 2631"/>
                  <a:gd name="T52" fmla="*/ 539 w 1846"/>
                  <a:gd name="T53" fmla="*/ 1077 h 2631"/>
                  <a:gd name="T54" fmla="*/ 433 w 1846"/>
                  <a:gd name="T55" fmla="*/ 1271 h 2631"/>
                  <a:gd name="T56" fmla="*/ 397 w 1846"/>
                  <a:gd name="T57" fmla="*/ 1403 h 2631"/>
                  <a:gd name="T58" fmla="*/ 397 w 1846"/>
                  <a:gd name="T59" fmla="*/ 1500 h 2631"/>
                  <a:gd name="T60" fmla="*/ 265 w 1846"/>
                  <a:gd name="T61" fmla="*/ 1562 h 2631"/>
                  <a:gd name="T62" fmla="*/ 177 w 1846"/>
                  <a:gd name="T63" fmla="*/ 1721 h 2631"/>
                  <a:gd name="T64" fmla="*/ 106 w 1846"/>
                  <a:gd name="T65" fmla="*/ 1889 h 2631"/>
                  <a:gd name="T66" fmla="*/ 80 w 1846"/>
                  <a:gd name="T67" fmla="*/ 2065 h 2631"/>
                  <a:gd name="T68" fmla="*/ 53 w 1846"/>
                  <a:gd name="T69" fmla="*/ 2242 h 2631"/>
                  <a:gd name="T70" fmla="*/ 0 w 1846"/>
                  <a:gd name="T71" fmla="*/ 2383 h 2631"/>
                  <a:gd name="T72" fmla="*/ 18 w 1846"/>
                  <a:gd name="T73" fmla="*/ 2542 h 2631"/>
                  <a:gd name="T74" fmla="*/ 159 w 1846"/>
                  <a:gd name="T75" fmla="*/ 2630 h 2631"/>
                  <a:gd name="T76" fmla="*/ 283 w 1846"/>
                  <a:gd name="T77" fmla="*/ 2568 h 2631"/>
                  <a:gd name="T78" fmla="*/ 389 w 1846"/>
                  <a:gd name="T79" fmla="*/ 2551 h 2631"/>
                  <a:gd name="T80" fmla="*/ 503 w 1846"/>
                  <a:gd name="T81" fmla="*/ 2453 h 2631"/>
                  <a:gd name="T82" fmla="*/ 609 w 1846"/>
                  <a:gd name="T83" fmla="*/ 2392 h 2631"/>
                  <a:gd name="T84" fmla="*/ 653 w 1846"/>
                  <a:gd name="T85" fmla="*/ 2277 h 2631"/>
                  <a:gd name="T86" fmla="*/ 794 w 1846"/>
                  <a:gd name="T87" fmla="*/ 2171 h 2631"/>
                  <a:gd name="T88" fmla="*/ 945 w 1846"/>
                  <a:gd name="T89" fmla="*/ 2145 h 2631"/>
                  <a:gd name="T90" fmla="*/ 1042 w 1846"/>
                  <a:gd name="T91" fmla="*/ 2136 h 2631"/>
                  <a:gd name="T92" fmla="*/ 1209 w 1846"/>
                  <a:gd name="T93" fmla="*/ 2092 h 2631"/>
                  <a:gd name="T94" fmla="*/ 1209 w 1846"/>
                  <a:gd name="T95" fmla="*/ 2180 h 2631"/>
                  <a:gd name="T96" fmla="*/ 1245 w 1846"/>
                  <a:gd name="T97" fmla="*/ 2268 h 2631"/>
                  <a:gd name="T98" fmla="*/ 1430 w 1846"/>
                  <a:gd name="T99" fmla="*/ 2233 h 2631"/>
                  <a:gd name="T100" fmla="*/ 1509 w 1846"/>
                  <a:gd name="T101" fmla="*/ 2109 h 2631"/>
                  <a:gd name="T102" fmla="*/ 1553 w 1846"/>
                  <a:gd name="T103" fmla="*/ 1986 h 2631"/>
                  <a:gd name="T104" fmla="*/ 1598 w 1846"/>
                  <a:gd name="T105" fmla="*/ 1871 h 2631"/>
                  <a:gd name="T106" fmla="*/ 1712 w 1846"/>
                  <a:gd name="T107" fmla="*/ 1774 h 2631"/>
                  <a:gd name="T108" fmla="*/ 1792 w 1846"/>
                  <a:gd name="T109" fmla="*/ 1650 h 2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46" h="2631">
                    <a:moveTo>
                      <a:pt x="1792" y="1650"/>
                    </a:moveTo>
                    <a:lnTo>
                      <a:pt x="1845" y="1536"/>
                    </a:lnTo>
                    <a:lnTo>
                      <a:pt x="1809" y="1474"/>
                    </a:lnTo>
                    <a:lnTo>
                      <a:pt x="1792" y="1395"/>
                    </a:lnTo>
                    <a:lnTo>
                      <a:pt x="1845" y="1342"/>
                    </a:lnTo>
                    <a:lnTo>
                      <a:pt x="1845" y="1262"/>
                    </a:lnTo>
                    <a:lnTo>
                      <a:pt x="1809" y="1209"/>
                    </a:lnTo>
                    <a:lnTo>
                      <a:pt x="1756" y="1156"/>
                    </a:lnTo>
                    <a:lnTo>
                      <a:pt x="1703" y="1183"/>
                    </a:lnTo>
                    <a:lnTo>
                      <a:pt x="1642" y="1218"/>
                    </a:lnTo>
                    <a:lnTo>
                      <a:pt x="1571" y="1209"/>
                    </a:lnTo>
                    <a:lnTo>
                      <a:pt x="1527" y="1156"/>
                    </a:lnTo>
                    <a:lnTo>
                      <a:pt x="1456" y="1139"/>
                    </a:lnTo>
                    <a:lnTo>
                      <a:pt x="1403" y="1033"/>
                    </a:lnTo>
                    <a:lnTo>
                      <a:pt x="1430" y="962"/>
                    </a:lnTo>
                    <a:lnTo>
                      <a:pt x="1448" y="865"/>
                    </a:lnTo>
                    <a:lnTo>
                      <a:pt x="1439" y="830"/>
                    </a:lnTo>
                    <a:lnTo>
                      <a:pt x="1439" y="750"/>
                    </a:lnTo>
                    <a:lnTo>
                      <a:pt x="1439" y="671"/>
                    </a:lnTo>
                    <a:lnTo>
                      <a:pt x="1456" y="600"/>
                    </a:lnTo>
                    <a:lnTo>
                      <a:pt x="1483" y="521"/>
                    </a:lnTo>
                    <a:lnTo>
                      <a:pt x="1465" y="459"/>
                    </a:lnTo>
                    <a:lnTo>
                      <a:pt x="1483" y="398"/>
                    </a:lnTo>
                    <a:lnTo>
                      <a:pt x="1527" y="353"/>
                    </a:lnTo>
                    <a:lnTo>
                      <a:pt x="1509" y="283"/>
                    </a:lnTo>
                    <a:lnTo>
                      <a:pt x="1545" y="239"/>
                    </a:lnTo>
                    <a:lnTo>
                      <a:pt x="1518" y="186"/>
                    </a:lnTo>
                    <a:lnTo>
                      <a:pt x="1509" y="124"/>
                    </a:lnTo>
                    <a:lnTo>
                      <a:pt x="1509" y="45"/>
                    </a:lnTo>
                    <a:lnTo>
                      <a:pt x="1483" y="0"/>
                    </a:lnTo>
                    <a:lnTo>
                      <a:pt x="1448" y="18"/>
                    </a:lnTo>
                    <a:lnTo>
                      <a:pt x="1333" y="18"/>
                    </a:lnTo>
                    <a:lnTo>
                      <a:pt x="1227" y="9"/>
                    </a:lnTo>
                    <a:lnTo>
                      <a:pt x="1156" y="36"/>
                    </a:lnTo>
                    <a:lnTo>
                      <a:pt x="1112" y="80"/>
                    </a:lnTo>
                    <a:lnTo>
                      <a:pt x="1050" y="150"/>
                    </a:lnTo>
                    <a:lnTo>
                      <a:pt x="971" y="168"/>
                    </a:lnTo>
                    <a:lnTo>
                      <a:pt x="927" y="203"/>
                    </a:lnTo>
                    <a:lnTo>
                      <a:pt x="839" y="203"/>
                    </a:lnTo>
                    <a:lnTo>
                      <a:pt x="794" y="248"/>
                    </a:lnTo>
                    <a:lnTo>
                      <a:pt x="830" y="336"/>
                    </a:lnTo>
                    <a:lnTo>
                      <a:pt x="812" y="406"/>
                    </a:lnTo>
                    <a:lnTo>
                      <a:pt x="812" y="459"/>
                    </a:lnTo>
                    <a:lnTo>
                      <a:pt x="821" y="512"/>
                    </a:lnTo>
                    <a:lnTo>
                      <a:pt x="759" y="556"/>
                    </a:lnTo>
                    <a:lnTo>
                      <a:pt x="759" y="636"/>
                    </a:lnTo>
                    <a:lnTo>
                      <a:pt x="733" y="680"/>
                    </a:lnTo>
                    <a:lnTo>
                      <a:pt x="786" y="724"/>
                    </a:lnTo>
                    <a:lnTo>
                      <a:pt x="750" y="777"/>
                    </a:lnTo>
                    <a:lnTo>
                      <a:pt x="680" y="812"/>
                    </a:lnTo>
                    <a:lnTo>
                      <a:pt x="609" y="883"/>
                    </a:lnTo>
                    <a:lnTo>
                      <a:pt x="547" y="945"/>
                    </a:lnTo>
                    <a:lnTo>
                      <a:pt x="530" y="1015"/>
                    </a:lnTo>
                    <a:lnTo>
                      <a:pt x="539" y="1077"/>
                    </a:lnTo>
                    <a:lnTo>
                      <a:pt x="486" y="1174"/>
                    </a:lnTo>
                    <a:lnTo>
                      <a:pt x="433" y="1271"/>
                    </a:lnTo>
                    <a:lnTo>
                      <a:pt x="406" y="1333"/>
                    </a:lnTo>
                    <a:lnTo>
                      <a:pt x="397" y="1403"/>
                    </a:lnTo>
                    <a:lnTo>
                      <a:pt x="424" y="1448"/>
                    </a:lnTo>
                    <a:lnTo>
                      <a:pt x="397" y="1500"/>
                    </a:lnTo>
                    <a:lnTo>
                      <a:pt x="353" y="1545"/>
                    </a:lnTo>
                    <a:lnTo>
                      <a:pt x="265" y="1562"/>
                    </a:lnTo>
                    <a:lnTo>
                      <a:pt x="194" y="1624"/>
                    </a:lnTo>
                    <a:lnTo>
                      <a:pt x="177" y="1721"/>
                    </a:lnTo>
                    <a:lnTo>
                      <a:pt x="150" y="1827"/>
                    </a:lnTo>
                    <a:lnTo>
                      <a:pt x="106" y="1889"/>
                    </a:lnTo>
                    <a:lnTo>
                      <a:pt x="115" y="1977"/>
                    </a:lnTo>
                    <a:lnTo>
                      <a:pt x="80" y="2065"/>
                    </a:lnTo>
                    <a:lnTo>
                      <a:pt x="71" y="2153"/>
                    </a:lnTo>
                    <a:lnTo>
                      <a:pt x="53" y="2242"/>
                    </a:lnTo>
                    <a:lnTo>
                      <a:pt x="18" y="2312"/>
                    </a:lnTo>
                    <a:lnTo>
                      <a:pt x="0" y="2383"/>
                    </a:lnTo>
                    <a:lnTo>
                      <a:pt x="9" y="2480"/>
                    </a:lnTo>
                    <a:lnTo>
                      <a:pt x="18" y="2542"/>
                    </a:lnTo>
                    <a:lnTo>
                      <a:pt x="62" y="2603"/>
                    </a:lnTo>
                    <a:lnTo>
                      <a:pt x="159" y="2630"/>
                    </a:lnTo>
                    <a:lnTo>
                      <a:pt x="247" y="2621"/>
                    </a:lnTo>
                    <a:lnTo>
                      <a:pt x="283" y="2568"/>
                    </a:lnTo>
                    <a:lnTo>
                      <a:pt x="327" y="2533"/>
                    </a:lnTo>
                    <a:lnTo>
                      <a:pt x="389" y="2551"/>
                    </a:lnTo>
                    <a:lnTo>
                      <a:pt x="433" y="2480"/>
                    </a:lnTo>
                    <a:lnTo>
                      <a:pt x="503" y="2453"/>
                    </a:lnTo>
                    <a:lnTo>
                      <a:pt x="592" y="2436"/>
                    </a:lnTo>
                    <a:lnTo>
                      <a:pt x="609" y="2392"/>
                    </a:lnTo>
                    <a:lnTo>
                      <a:pt x="592" y="2330"/>
                    </a:lnTo>
                    <a:lnTo>
                      <a:pt x="653" y="2277"/>
                    </a:lnTo>
                    <a:lnTo>
                      <a:pt x="724" y="2233"/>
                    </a:lnTo>
                    <a:lnTo>
                      <a:pt x="794" y="2171"/>
                    </a:lnTo>
                    <a:lnTo>
                      <a:pt x="847" y="2136"/>
                    </a:lnTo>
                    <a:lnTo>
                      <a:pt x="945" y="2145"/>
                    </a:lnTo>
                    <a:lnTo>
                      <a:pt x="989" y="2189"/>
                    </a:lnTo>
                    <a:lnTo>
                      <a:pt x="1042" y="2136"/>
                    </a:lnTo>
                    <a:lnTo>
                      <a:pt x="1130" y="2100"/>
                    </a:lnTo>
                    <a:lnTo>
                      <a:pt x="1209" y="2092"/>
                    </a:lnTo>
                    <a:lnTo>
                      <a:pt x="1262" y="2145"/>
                    </a:lnTo>
                    <a:lnTo>
                      <a:pt x="1209" y="2180"/>
                    </a:lnTo>
                    <a:lnTo>
                      <a:pt x="1183" y="2233"/>
                    </a:lnTo>
                    <a:lnTo>
                      <a:pt x="1245" y="2268"/>
                    </a:lnTo>
                    <a:lnTo>
                      <a:pt x="1359" y="2268"/>
                    </a:lnTo>
                    <a:lnTo>
                      <a:pt x="1430" y="2233"/>
                    </a:lnTo>
                    <a:lnTo>
                      <a:pt x="1465" y="2180"/>
                    </a:lnTo>
                    <a:lnTo>
                      <a:pt x="1509" y="2109"/>
                    </a:lnTo>
                    <a:lnTo>
                      <a:pt x="1553" y="2048"/>
                    </a:lnTo>
                    <a:lnTo>
                      <a:pt x="1553" y="1986"/>
                    </a:lnTo>
                    <a:lnTo>
                      <a:pt x="1580" y="1942"/>
                    </a:lnTo>
                    <a:lnTo>
                      <a:pt x="1598" y="1871"/>
                    </a:lnTo>
                    <a:lnTo>
                      <a:pt x="1650" y="1827"/>
                    </a:lnTo>
                    <a:lnTo>
                      <a:pt x="1712" y="1774"/>
                    </a:lnTo>
                    <a:lnTo>
                      <a:pt x="1783" y="1712"/>
                    </a:lnTo>
                    <a:lnTo>
                      <a:pt x="1792" y="1650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Tolima</a:t>
                </a:r>
              </a:p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7">
                <a:extLst>
                  <a:ext uri="{FF2B5EF4-FFF2-40B4-BE49-F238E27FC236}">
                    <a16:creationId xmlns:a16="http://schemas.microsoft.com/office/drawing/2014/main" id="{1E843AF5-5168-49CE-98CB-E78F483127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395" y="3077484"/>
                <a:ext cx="413063" cy="353470"/>
              </a:xfrm>
              <a:custGeom>
                <a:avLst/>
                <a:gdLst>
                  <a:gd name="T0" fmla="*/ 221 w 1166"/>
                  <a:gd name="T1" fmla="*/ 592 h 972"/>
                  <a:gd name="T2" fmla="*/ 150 w 1166"/>
                  <a:gd name="T3" fmla="*/ 547 h 972"/>
                  <a:gd name="T4" fmla="*/ 142 w 1166"/>
                  <a:gd name="T5" fmla="*/ 477 h 972"/>
                  <a:gd name="T6" fmla="*/ 97 w 1166"/>
                  <a:gd name="T7" fmla="*/ 406 h 972"/>
                  <a:gd name="T8" fmla="*/ 44 w 1166"/>
                  <a:gd name="T9" fmla="*/ 362 h 972"/>
                  <a:gd name="T10" fmla="*/ 0 w 1166"/>
                  <a:gd name="T11" fmla="*/ 292 h 972"/>
                  <a:gd name="T12" fmla="*/ 80 w 1166"/>
                  <a:gd name="T13" fmla="*/ 247 h 972"/>
                  <a:gd name="T14" fmla="*/ 124 w 1166"/>
                  <a:gd name="T15" fmla="*/ 186 h 972"/>
                  <a:gd name="T16" fmla="*/ 177 w 1166"/>
                  <a:gd name="T17" fmla="*/ 133 h 972"/>
                  <a:gd name="T18" fmla="*/ 230 w 1166"/>
                  <a:gd name="T19" fmla="*/ 133 h 972"/>
                  <a:gd name="T20" fmla="*/ 283 w 1166"/>
                  <a:gd name="T21" fmla="*/ 80 h 972"/>
                  <a:gd name="T22" fmla="*/ 389 w 1166"/>
                  <a:gd name="T23" fmla="*/ 80 h 972"/>
                  <a:gd name="T24" fmla="*/ 362 w 1166"/>
                  <a:gd name="T25" fmla="*/ 0 h 972"/>
                  <a:gd name="T26" fmla="*/ 433 w 1166"/>
                  <a:gd name="T27" fmla="*/ 36 h 972"/>
                  <a:gd name="T28" fmla="*/ 539 w 1166"/>
                  <a:gd name="T29" fmla="*/ 36 h 972"/>
                  <a:gd name="T30" fmla="*/ 574 w 1166"/>
                  <a:gd name="T31" fmla="*/ 106 h 972"/>
                  <a:gd name="T32" fmla="*/ 539 w 1166"/>
                  <a:gd name="T33" fmla="*/ 159 h 972"/>
                  <a:gd name="T34" fmla="*/ 600 w 1166"/>
                  <a:gd name="T35" fmla="*/ 168 h 972"/>
                  <a:gd name="T36" fmla="*/ 662 w 1166"/>
                  <a:gd name="T37" fmla="*/ 133 h 972"/>
                  <a:gd name="T38" fmla="*/ 733 w 1166"/>
                  <a:gd name="T39" fmla="*/ 150 h 972"/>
                  <a:gd name="T40" fmla="*/ 733 w 1166"/>
                  <a:gd name="T41" fmla="*/ 203 h 972"/>
                  <a:gd name="T42" fmla="*/ 627 w 1166"/>
                  <a:gd name="T43" fmla="*/ 256 h 972"/>
                  <a:gd name="T44" fmla="*/ 618 w 1166"/>
                  <a:gd name="T45" fmla="*/ 309 h 972"/>
                  <a:gd name="T46" fmla="*/ 618 w 1166"/>
                  <a:gd name="T47" fmla="*/ 362 h 972"/>
                  <a:gd name="T48" fmla="*/ 600 w 1166"/>
                  <a:gd name="T49" fmla="*/ 433 h 972"/>
                  <a:gd name="T50" fmla="*/ 600 w 1166"/>
                  <a:gd name="T51" fmla="*/ 503 h 972"/>
                  <a:gd name="T52" fmla="*/ 671 w 1166"/>
                  <a:gd name="T53" fmla="*/ 512 h 972"/>
                  <a:gd name="T54" fmla="*/ 724 w 1166"/>
                  <a:gd name="T55" fmla="*/ 530 h 972"/>
                  <a:gd name="T56" fmla="*/ 742 w 1166"/>
                  <a:gd name="T57" fmla="*/ 592 h 972"/>
                  <a:gd name="T58" fmla="*/ 777 w 1166"/>
                  <a:gd name="T59" fmla="*/ 636 h 972"/>
                  <a:gd name="T60" fmla="*/ 900 w 1166"/>
                  <a:gd name="T61" fmla="*/ 618 h 972"/>
                  <a:gd name="T62" fmla="*/ 980 w 1166"/>
                  <a:gd name="T63" fmla="*/ 618 h 972"/>
                  <a:gd name="T64" fmla="*/ 1006 w 1166"/>
                  <a:gd name="T65" fmla="*/ 653 h 972"/>
                  <a:gd name="T66" fmla="*/ 1086 w 1166"/>
                  <a:gd name="T67" fmla="*/ 662 h 972"/>
                  <a:gd name="T68" fmla="*/ 1086 w 1166"/>
                  <a:gd name="T69" fmla="*/ 715 h 972"/>
                  <a:gd name="T70" fmla="*/ 1165 w 1166"/>
                  <a:gd name="T71" fmla="*/ 750 h 972"/>
                  <a:gd name="T72" fmla="*/ 1165 w 1166"/>
                  <a:gd name="T73" fmla="*/ 830 h 972"/>
                  <a:gd name="T74" fmla="*/ 1139 w 1166"/>
                  <a:gd name="T75" fmla="*/ 874 h 972"/>
                  <a:gd name="T76" fmla="*/ 1059 w 1166"/>
                  <a:gd name="T77" fmla="*/ 918 h 972"/>
                  <a:gd name="T78" fmla="*/ 989 w 1166"/>
                  <a:gd name="T79" fmla="*/ 900 h 972"/>
                  <a:gd name="T80" fmla="*/ 909 w 1166"/>
                  <a:gd name="T81" fmla="*/ 883 h 972"/>
                  <a:gd name="T82" fmla="*/ 821 w 1166"/>
                  <a:gd name="T83" fmla="*/ 892 h 972"/>
                  <a:gd name="T84" fmla="*/ 750 w 1166"/>
                  <a:gd name="T85" fmla="*/ 900 h 972"/>
                  <a:gd name="T86" fmla="*/ 768 w 1166"/>
                  <a:gd name="T87" fmla="*/ 936 h 972"/>
                  <a:gd name="T88" fmla="*/ 680 w 1166"/>
                  <a:gd name="T89" fmla="*/ 971 h 972"/>
                  <a:gd name="T90" fmla="*/ 653 w 1166"/>
                  <a:gd name="T91" fmla="*/ 883 h 972"/>
                  <a:gd name="T92" fmla="*/ 592 w 1166"/>
                  <a:gd name="T93" fmla="*/ 865 h 972"/>
                  <a:gd name="T94" fmla="*/ 539 w 1166"/>
                  <a:gd name="T95" fmla="*/ 856 h 972"/>
                  <a:gd name="T96" fmla="*/ 486 w 1166"/>
                  <a:gd name="T97" fmla="*/ 812 h 972"/>
                  <a:gd name="T98" fmla="*/ 512 w 1166"/>
                  <a:gd name="T99" fmla="*/ 715 h 972"/>
                  <a:gd name="T100" fmla="*/ 424 w 1166"/>
                  <a:gd name="T101" fmla="*/ 715 h 972"/>
                  <a:gd name="T102" fmla="*/ 406 w 1166"/>
                  <a:gd name="T103" fmla="*/ 680 h 972"/>
                  <a:gd name="T104" fmla="*/ 353 w 1166"/>
                  <a:gd name="T105" fmla="*/ 618 h 972"/>
                  <a:gd name="T106" fmla="*/ 283 w 1166"/>
                  <a:gd name="T107" fmla="*/ 583 h 972"/>
                  <a:gd name="T108" fmla="*/ 221 w 1166"/>
                  <a:gd name="T109" fmla="*/ 592 h 9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66" h="972">
                    <a:moveTo>
                      <a:pt x="221" y="592"/>
                    </a:moveTo>
                    <a:lnTo>
                      <a:pt x="150" y="547"/>
                    </a:lnTo>
                    <a:lnTo>
                      <a:pt x="142" y="477"/>
                    </a:lnTo>
                    <a:lnTo>
                      <a:pt x="97" y="406"/>
                    </a:lnTo>
                    <a:lnTo>
                      <a:pt x="44" y="362"/>
                    </a:lnTo>
                    <a:lnTo>
                      <a:pt x="0" y="292"/>
                    </a:lnTo>
                    <a:lnTo>
                      <a:pt x="80" y="247"/>
                    </a:lnTo>
                    <a:lnTo>
                      <a:pt x="124" y="186"/>
                    </a:lnTo>
                    <a:lnTo>
                      <a:pt x="177" y="133"/>
                    </a:lnTo>
                    <a:lnTo>
                      <a:pt x="230" y="133"/>
                    </a:lnTo>
                    <a:lnTo>
                      <a:pt x="283" y="80"/>
                    </a:lnTo>
                    <a:lnTo>
                      <a:pt x="389" y="80"/>
                    </a:lnTo>
                    <a:lnTo>
                      <a:pt x="362" y="0"/>
                    </a:lnTo>
                    <a:lnTo>
                      <a:pt x="433" y="36"/>
                    </a:lnTo>
                    <a:lnTo>
                      <a:pt x="539" y="36"/>
                    </a:lnTo>
                    <a:lnTo>
                      <a:pt x="574" y="106"/>
                    </a:lnTo>
                    <a:lnTo>
                      <a:pt x="539" y="159"/>
                    </a:lnTo>
                    <a:lnTo>
                      <a:pt x="600" y="168"/>
                    </a:lnTo>
                    <a:lnTo>
                      <a:pt x="662" y="133"/>
                    </a:lnTo>
                    <a:lnTo>
                      <a:pt x="733" y="150"/>
                    </a:lnTo>
                    <a:lnTo>
                      <a:pt x="733" y="203"/>
                    </a:lnTo>
                    <a:lnTo>
                      <a:pt x="627" y="256"/>
                    </a:lnTo>
                    <a:lnTo>
                      <a:pt x="618" y="309"/>
                    </a:lnTo>
                    <a:lnTo>
                      <a:pt x="618" y="362"/>
                    </a:lnTo>
                    <a:lnTo>
                      <a:pt x="600" y="433"/>
                    </a:lnTo>
                    <a:lnTo>
                      <a:pt x="600" y="503"/>
                    </a:lnTo>
                    <a:lnTo>
                      <a:pt x="671" y="512"/>
                    </a:lnTo>
                    <a:lnTo>
                      <a:pt x="724" y="530"/>
                    </a:lnTo>
                    <a:lnTo>
                      <a:pt x="742" y="592"/>
                    </a:lnTo>
                    <a:lnTo>
                      <a:pt x="777" y="636"/>
                    </a:lnTo>
                    <a:lnTo>
                      <a:pt x="900" y="618"/>
                    </a:lnTo>
                    <a:lnTo>
                      <a:pt x="980" y="618"/>
                    </a:lnTo>
                    <a:lnTo>
                      <a:pt x="1006" y="653"/>
                    </a:lnTo>
                    <a:lnTo>
                      <a:pt x="1086" y="662"/>
                    </a:lnTo>
                    <a:lnTo>
                      <a:pt x="1086" y="715"/>
                    </a:lnTo>
                    <a:lnTo>
                      <a:pt x="1165" y="750"/>
                    </a:lnTo>
                    <a:lnTo>
                      <a:pt x="1165" y="830"/>
                    </a:lnTo>
                    <a:lnTo>
                      <a:pt x="1139" y="874"/>
                    </a:lnTo>
                    <a:lnTo>
                      <a:pt x="1059" y="918"/>
                    </a:lnTo>
                    <a:lnTo>
                      <a:pt x="989" y="900"/>
                    </a:lnTo>
                    <a:lnTo>
                      <a:pt x="909" y="883"/>
                    </a:lnTo>
                    <a:lnTo>
                      <a:pt x="821" y="892"/>
                    </a:lnTo>
                    <a:lnTo>
                      <a:pt x="750" y="900"/>
                    </a:lnTo>
                    <a:lnTo>
                      <a:pt x="768" y="936"/>
                    </a:lnTo>
                    <a:lnTo>
                      <a:pt x="680" y="971"/>
                    </a:lnTo>
                    <a:lnTo>
                      <a:pt x="653" y="883"/>
                    </a:lnTo>
                    <a:lnTo>
                      <a:pt x="592" y="865"/>
                    </a:lnTo>
                    <a:lnTo>
                      <a:pt x="539" y="856"/>
                    </a:lnTo>
                    <a:lnTo>
                      <a:pt x="486" y="812"/>
                    </a:lnTo>
                    <a:lnTo>
                      <a:pt x="512" y="715"/>
                    </a:lnTo>
                    <a:lnTo>
                      <a:pt x="424" y="715"/>
                    </a:lnTo>
                    <a:lnTo>
                      <a:pt x="406" y="680"/>
                    </a:lnTo>
                    <a:lnTo>
                      <a:pt x="353" y="618"/>
                    </a:lnTo>
                    <a:lnTo>
                      <a:pt x="283" y="583"/>
                    </a:lnTo>
                    <a:lnTo>
                      <a:pt x="221" y="592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700" kern="0" dirty="0">
                    <a:solidFill>
                      <a:prstClr val="black"/>
                    </a:solidFill>
                  </a:rPr>
                  <a:t>Risaralda</a:t>
                </a:r>
              </a:p>
            </p:txBody>
          </p:sp>
          <p:sp>
            <p:nvSpPr>
              <p:cNvPr id="78" name="Freeform 22">
                <a:extLst>
                  <a:ext uri="{FF2B5EF4-FFF2-40B4-BE49-F238E27FC236}">
                    <a16:creationId xmlns:a16="http://schemas.microsoft.com/office/drawing/2014/main" id="{95AC8823-2D0A-43F0-85DF-5BDB01DAF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5767" y="3250994"/>
                <a:ext cx="1625654" cy="1373710"/>
              </a:xfrm>
              <a:custGeom>
                <a:avLst/>
                <a:gdLst>
                  <a:gd name="T0" fmla="*/ 4535 w 4580"/>
                  <a:gd name="T1" fmla="*/ 2277 h 3769"/>
                  <a:gd name="T2" fmla="*/ 4349 w 4580"/>
                  <a:gd name="T3" fmla="*/ 2268 h 3769"/>
                  <a:gd name="T4" fmla="*/ 4243 w 4580"/>
                  <a:gd name="T5" fmla="*/ 2268 h 3769"/>
                  <a:gd name="T6" fmla="*/ 4093 w 4580"/>
                  <a:gd name="T7" fmla="*/ 2295 h 3769"/>
                  <a:gd name="T8" fmla="*/ 3899 w 4580"/>
                  <a:gd name="T9" fmla="*/ 2312 h 3769"/>
                  <a:gd name="T10" fmla="*/ 3705 w 4580"/>
                  <a:gd name="T11" fmla="*/ 2330 h 3769"/>
                  <a:gd name="T12" fmla="*/ 3387 w 4580"/>
                  <a:gd name="T13" fmla="*/ 2374 h 3769"/>
                  <a:gd name="T14" fmla="*/ 3246 w 4580"/>
                  <a:gd name="T15" fmla="*/ 2348 h 3769"/>
                  <a:gd name="T16" fmla="*/ 3123 w 4580"/>
                  <a:gd name="T17" fmla="*/ 2418 h 3769"/>
                  <a:gd name="T18" fmla="*/ 2867 w 4580"/>
                  <a:gd name="T19" fmla="*/ 2480 h 3769"/>
                  <a:gd name="T20" fmla="*/ 2787 w 4580"/>
                  <a:gd name="T21" fmla="*/ 2595 h 3769"/>
                  <a:gd name="T22" fmla="*/ 2549 w 4580"/>
                  <a:gd name="T23" fmla="*/ 2630 h 3769"/>
                  <a:gd name="T24" fmla="*/ 2372 w 4580"/>
                  <a:gd name="T25" fmla="*/ 2709 h 3769"/>
                  <a:gd name="T26" fmla="*/ 2276 w 4580"/>
                  <a:gd name="T27" fmla="*/ 2806 h 3769"/>
                  <a:gd name="T28" fmla="*/ 2082 w 4580"/>
                  <a:gd name="T29" fmla="*/ 2877 h 3769"/>
                  <a:gd name="T30" fmla="*/ 1906 w 4580"/>
                  <a:gd name="T31" fmla="*/ 2903 h 3769"/>
                  <a:gd name="T32" fmla="*/ 1676 w 4580"/>
                  <a:gd name="T33" fmla="*/ 2921 h 3769"/>
                  <a:gd name="T34" fmla="*/ 1579 w 4580"/>
                  <a:gd name="T35" fmla="*/ 3715 h 3769"/>
                  <a:gd name="T36" fmla="*/ 1200 w 4580"/>
                  <a:gd name="T37" fmla="*/ 3768 h 3769"/>
                  <a:gd name="T38" fmla="*/ 961 w 4580"/>
                  <a:gd name="T39" fmla="*/ 3645 h 3769"/>
                  <a:gd name="T40" fmla="*/ 706 w 4580"/>
                  <a:gd name="T41" fmla="*/ 3539 h 3769"/>
                  <a:gd name="T42" fmla="*/ 467 w 4580"/>
                  <a:gd name="T43" fmla="*/ 3424 h 3769"/>
                  <a:gd name="T44" fmla="*/ 406 w 4580"/>
                  <a:gd name="T45" fmla="*/ 3159 h 3769"/>
                  <a:gd name="T46" fmla="*/ 326 w 4580"/>
                  <a:gd name="T47" fmla="*/ 2868 h 3769"/>
                  <a:gd name="T48" fmla="*/ 406 w 4580"/>
                  <a:gd name="T49" fmla="*/ 2612 h 3769"/>
                  <a:gd name="T50" fmla="*/ 211 w 4580"/>
                  <a:gd name="T51" fmla="*/ 2374 h 3769"/>
                  <a:gd name="T52" fmla="*/ 26 w 4580"/>
                  <a:gd name="T53" fmla="*/ 2268 h 3769"/>
                  <a:gd name="T54" fmla="*/ 308 w 4580"/>
                  <a:gd name="T55" fmla="*/ 1977 h 3769"/>
                  <a:gd name="T56" fmla="*/ 344 w 4580"/>
                  <a:gd name="T57" fmla="*/ 1748 h 3769"/>
                  <a:gd name="T58" fmla="*/ 441 w 4580"/>
                  <a:gd name="T59" fmla="*/ 1571 h 3769"/>
                  <a:gd name="T60" fmla="*/ 582 w 4580"/>
                  <a:gd name="T61" fmla="*/ 1448 h 3769"/>
                  <a:gd name="T62" fmla="*/ 803 w 4580"/>
                  <a:gd name="T63" fmla="*/ 1121 h 3769"/>
                  <a:gd name="T64" fmla="*/ 1023 w 4580"/>
                  <a:gd name="T65" fmla="*/ 1015 h 3769"/>
                  <a:gd name="T66" fmla="*/ 1244 w 4580"/>
                  <a:gd name="T67" fmla="*/ 936 h 3769"/>
                  <a:gd name="T68" fmla="*/ 1288 w 4580"/>
                  <a:gd name="T69" fmla="*/ 768 h 3769"/>
                  <a:gd name="T70" fmla="*/ 1359 w 4580"/>
                  <a:gd name="T71" fmla="*/ 556 h 3769"/>
                  <a:gd name="T72" fmla="*/ 1544 w 4580"/>
                  <a:gd name="T73" fmla="*/ 733 h 3769"/>
                  <a:gd name="T74" fmla="*/ 1729 w 4580"/>
                  <a:gd name="T75" fmla="*/ 795 h 3769"/>
                  <a:gd name="T76" fmla="*/ 1950 w 4580"/>
                  <a:gd name="T77" fmla="*/ 803 h 3769"/>
                  <a:gd name="T78" fmla="*/ 2135 w 4580"/>
                  <a:gd name="T79" fmla="*/ 283 h 3769"/>
                  <a:gd name="T80" fmla="*/ 2355 w 4580"/>
                  <a:gd name="T81" fmla="*/ 556 h 3769"/>
                  <a:gd name="T82" fmla="*/ 2549 w 4580"/>
                  <a:gd name="T83" fmla="*/ 768 h 3769"/>
                  <a:gd name="T84" fmla="*/ 2761 w 4580"/>
                  <a:gd name="T85" fmla="*/ 689 h 3769"/>
                  <a:gd name="T86" fmla="*/ 2964 w 4580"/>
                  <a:gd name="T87" fmla="*/ 715 h 3769"/>
                  <a:gd name="T88" fmla="*/ 3246 w 4580"/>
                  <a:gd name="T89" fmla="*/ 574 h 3769"/>
                  <a:gd name="T90" fmla="*/ 3476 w 4580"/>
                  <a:gd name="T91" fmla="*/ 618 h 3769"/>
                  <a:gd name="T92" fmla="*/ 3855 w 4580"/>
                  <a:gd name="T93" fmla="*/ 345 h 3769"/>
                  <a:gd name="T94" fmla="*/ 4146 w 4580"/>
                  <a:gd name="T95" fmla="*/ 186 h 3769"/>
                  <a:gd name="T96" fmla="*/ 4437 w 4580"/>
                  <a:gd name="T97" fmla="*/ 27 h 3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580" h="3769">
                    <a:moveTo>
                      <a:pt x="4508" y="0"/>
                    </a:moveTo>
                    <a:lnTo>
                      <a:pt x="4579" y="2259"/>
                    </a:lnTo>
                    <a:lnTo>
                      <a:pt x="4535" y="2277"/>
                    </a:lnTo>
                    <a:lnTo>
                      <a:pt x="4464" y="2242"/>
                    </a:lnTo>
                    <a:lnTo>
                      <a:pt x="4420" y="2268"/>
                    </a:lnTo>
                    <a:lnTo>
                      <a:pt x="4349" y="2268"/>
                    </a:lnTo>
                    <a:lnTo>
                      <a:pt x="4314" y="2233"/>
                    </a:lnTo>
                    <a:lnTo>
                      <a:pt x="4287" y="2198"/>
                    </a:lnTo>
                    <a:lnTo>
                      <a:pt x="4243" y="2268"/>
                    </a:lnTo>
                    <a:lnTo>
                      <a:pt x="4173" y="2295"/>
                    </a:lnTo>
                    <a:lnTo>
                      <a:pt x="4120" y="2251"/>
                    </a:lnTo>
                    <a:lnTo>
                      <a:pt x="4093" y="2295"/>
                    </a:lnTo>
                    <a:lnTo>
                      <a:pt x="4049" y="2277"/>
                    </a:lnTo>
                    <a:lnTo>
                      <a:pt x="3987" y="2312"/>
                    </a:lnTo>
                    <a:lnTo>
                      <a:pt x="3899" y="2312"/>
                    </a:lnTo>
                    <a:lnTo>
                      <a:pt x="3811" y="2312"/>
                    </a:lnTo>
                    <a:lnTo>
                      <a:pt x="3767" y="2268"/>
                    </a:lnTo>
                    <a:lnTo>
                      <a:pt x="3705" y="2330"/>
                    </a:lnTo>
                    <a:lnTo>
                      <a:pt x="3608" y="2339"/>
                    </a:lnTo>
                    <a:lnTo>
                      <a:pt x="3502" y="2356"/>
                    </a:lnTo>
                    <a:lnTo>
                      <a:pt x="3387" y="2374"/>
                    </a:lnTo>
                    <a:lnTo>
                      <a:pt x="3334" y="2303"/>
                    </a:lnTo>
                    <a:lnTo>
                      <a:pt x="3264" y="2303"/>
                    </a:lnTo>
                    <a:lnTo>
                      <a:pt x="3246" y="2348"/>
                    </a:lnTo>
                    <a:lnTo>
                      <a:pt x="3255" y="2427"/>
                    </a:lnTo>
                    <a:lnTo>
                      <a:pt x="3176" y="2383"/>
                    </a:lnTo>
                    <a:lnTo>
                      <a:pt x="3123" y="2418"/>
                    </a:lnTo>
                    <a:lnTo>
                      <a:pt x="3025" y="2418"/>
                    </a:lnTo>
                    <a:lnTo>
                      <a:pt x="2946" y="2480"/>
                    </a:lnTo>
                    <a:lnTo>
                      <a:pt x="2867" y="2480"/>
                    </a:lnTo>
                    <a:lnTo>
                      <a:pt x="2875" y="2524"/>
                    </a:lnTo>
                    <a:lnTo>
                      <a:pt x="2787" y="2542"/>
                    </a:lnTo>
                    <a:lnTo>
                      <a:pt x="2787" y="2595"/>
                    </a:lnTo>
                    <a:lnTo>
                      <a:pt x="2743" y="2630"/>
                    </a:lnTo>
                    <a:lnTo>
                      <a:pt x="2664" y="2612"/>
                    </a:lnTo>
                    <a:lnTo>
                      <a:pt x="2549" y="2630"/>
                    </a:lnTo>
                    <a:lnTo>
                      <a:pt x="2487" y="2621"/>
                    </a:lnTo>
                    <a:lnTo>
                      <a:pt x="2425" y="2656"/>
                    </a:lnTo>
                    <a:lnTo>
                      <a:pt x="2372" y="2709"/>
                    </a:lnTo>
                    <a:lnTo>
                      <a:pt x="2346" y="2762"/>
                    </a:lnTo>
                    <a:lnTo>
                      <a:pt x="2328" y="2806"/>
                    </a:lnTo>
                    <a:lnTo>
                      <a:pt x="2276" y="2806"/>
                    </a:lnTo>
                    <a:lnTo>
                      <a:pt x="2223" y="2824"/>
                    </a:lnTo>
                    <a:lnTo>
                      <a:pt x="2188" y="2868"/>
                    </a:lnTo>
                    <a:lnTo>
                      <a:pt x="2082" y="2877"/>
                    </a:lnTo>
                    <a:lnTo>
                      <a:pt x="2012" y="2886"/>
                    </a:lnTo>
                    <a:lnTo>
                      <a:pt x="1950" y="2921"/>
                    </a:lnTo>
                    <a:lnTo>
                      <a:pt x="1906" y="2903"/>
                    </a:lnTo>
                    <a:lnTo>
                      <a:pt x="1835" y="2921"/>
                    </a:lnTo>
                    <a:lnTo>
                      <a:pt x="1773" y="2895"/>
                    </a:lnTo>
                    <a:lnTo>
                      <a:pt x="1676" y="2921"/>
                    </a:lnTo>
                    <a:lnTo>
                      <a:pt x="1615" y="2886"/>
                    </a:lnTo>
                    <a:lnTo>
                      <a:pt x="1579" y="2939"/>
                    </a:lnTo>
                    <a:lnTo>
                      <a:pt x="1579" y="3715"/>
                    </a:lnTo>
                    <a:lnTo>
                      <a:pt x="1429" y="3724"/>
                    </a:lnTo>
                    <a:lnTo>
                      <a:pt x="1314" y="3751"/>
                    </a:lnTo>
                    <a:lnTo>
                      <a:pt x="1200" y="3768"/>
                    </a:lnTo>
                    <a:lnTo>
                      <a:pt x="1112" y="3733"/>
                    </a:lnTo>
                    <a:lnTo>
                      <a:pt x="1041" y="3680"/>
                    </a:lnTo>
                    <a:lnTo>
                      <a:pt x="961" y="3645"/>
                    </a:lnTo>
                    <a:lnTo>
                      <a:pt x="900" y="3583"/>
                    </a:lnTo>
                    <a:lnTo>
                      <a:pt x="803" y="3556"/>
                    </a:lnTo>
                    <a:lnTo>
                      <a:pt x="706" y="3539"/>
                    </a:lnTo>
                    <a:lnTo>
                      <a:pt x="617" y="3556"/>
                    </a:lnTo>
                    <a:lnTo>
                      <a:pt x="547" y="3503"/>
                    </a:lnTo>
                    <a:lnTo>
                      <a:pt x="467" y="3424"/>
                    </a:lnTo>
                    <a:lnTo>
                      <a:pt x="441" y="3353"/>
                    </a:lnTo>
                    <a:lnTo>
                      <a:pt x="397" y="3301"/>
                    </a:lnTo>
                    <a:lnTo>
                      <a:pt x="406" y="3159"/>
                    </a:lnTo>
                    <a:lnTo>
                      <a:pt x="370" y="3062"/>
                    </a:lnTo>
                    <a:lnTo>
                      <a:pt x="326" y="2974"/>
                    </a:lnTo>
                    <a:lnTo>
                      <a:pt x="326" y="2868"/>
                    </a:lnTo>
                    <a:lnTo>
                      <a:pt x="300" y="2780"/>
                    </a:lnTo>
                    <a:lnTo>
                      <a:pt x="353" y="2718"/>
                    </a:lnTo>
                    <a:lnTo>
                      <a:pt x="406" y="2612"/>
                    </a:lnTo>
                    <a:lnTo>
                      <a:pt x="388" y="2498"/>
                    </a:lnTo>
                    <a:lnTo>
                      <a:pt x="326" y="2436"/>
                    </a:lnTo>
                    <a:lnTo>
                      <a:pt x="211" y="2374"/>
                    </a:lnTo>
                    <a:lnTo>
                      <a:pt x="105" y="2339"/>
                    </a:lnTo>
                    <a:lnTo>
                      <a:pt x="0" y="2339"/>
                    </a:lnTo>
                    <a:lnTo>
                      <a:pt x="26" y="2268"/>
                    </a:lnTo>
                    <a:lnTo>
                      <a:pt x="150" y="2145"/>
                    </a:lnTo>
                    <a:lnTo>
                      <a:pt x="229" y="2074"/>
                    </a:lnTo>
                    <a:lnTo>
                      <a:pt x="308" y="1977"/>
                    </a:lnTo>
                    <a:lnTo>
                      <a:pt x="335" y="1915"/>
                    </a:lnTo>
                    <a:lnTo>
                      <a:pt x="335" y="1836"/>
                    </a:lnTo>
                    <a:lnTo>
                      <a:pt x="344" y="1748"/>
                    </a:lnTo>
                    <a:lnTo>
                      <a:pt x="370" y="1659"/>
                    </a:lnTo>
                    <a:lnTo>
                      <a:pt x="423" y="1633"/>
                    </a:lnTo>
                    <a:lnTo>
                      <a:pt x="441" y="1571"/>
                    </a:lnTo>
                    <a:lnTo>
                      <a:pt x="485" y="1518"/>
                    </a:lnTo>
                    <a:lnTo>
                      <a:pt x="529" y="1500"/>
                    </a:lnTo>
                    <a:lnTo>
                      <a:pt x="582" y="1448"/>
                    </a:lnTo>
                    <a:lnTo>
                      <a:pt x="626" y="1386"/>
                    </a:lnTo>
                    <a:lnTo>
                      <a:pt x="688" y="1271"/>
                    </a:lnTo>
                    <a:lnTo>
                      <a:pt x="803" y="1121"/>
                    </a:lnTo>
                    <a:lnTo>
                      <a:pt x="882" y="1112"/>
                    </a:lnTo>
                    <a:lnTo>
                      <a:pt x="970" y="1077"/>
                    </a:lnTo>
                    <a:lnTo>
                      <a:pt x="1023" y="1015"/>
                    </a:lnTo>
                    <a:lnTo>
                      <a:pt x="1120" y="1015"/>
                    </a:lnTo>
                    <a:lnTo>
                      <a:pt x="1200" y="980"/>
                    </a:lnTo>
                    <a:lnTo>
                      <a:pt x="1244" y="936"/>
                    </a:lnTo>
                    <a:lnTo>
                      <a:pt x="1306" y="900"/>
                    </a:lnTo>
                    <a:lnTo>
                      <a:pt x="1341" y="856"/>
                    </a:lnTo>
                    <a:lnTo>
                      <a:pt x="1288" y="768"/>
                    </a:lnTo>
                    <a:lnTo>
                      <a:pt x="1253" y="689"/>
                    </a:lnTo>
                    <a:lnTo>
                      <a:pt x="1297" y="609"/>
                    </a:lnTo>
                    <a:lnTo>
                      <a:pt x="1359" y="556"/>
                    </a:lnTo>
                    <a:lnTo>
                      <a:pt x="1438" y="565"/>
                    </a:lnTo>
                    <a:lnTo>
                      <a:pt x="1517" y="627"/>
                    </a:lnTo>
                    <a:lnTo>
                      <a:pt x="1544" y="733"/>
                    </a:lnTo>
                    <a:lnTo>
                      <a:pt x="1597" y="821"/>
                    </a:lnTo>
                    <a:lnTo>
                      <a:pt x="1667" y="821"/>
                    </a:lnTo>
                    <a:lnTo>
                      <a:pt x="1729" y="795"/>
                    </a:lnTo>
                    <a:lnTo>
                      <a:pt x="1782" y="750"/>
                    </a:lnTo>
                    <a:lnTo>
                      <a:pt x="1862" y="768"/>
                    </a:lnTo>
                    <a:lnTo>
                      <a:pt x="1950" y="803"/>
                    </a:lnTo>
                    <a:lnTo>
                      <a:pt x="2012" y="848"/>
                    </a:lnTo>
                    <a:lnTo>
                      <a:pt x="2082" y="874"/>
                    </a:lnTo>
                    <a:lnTo>
                      <a:pt x="2135" y="283"/>
                    </a:lnTo>
                    <a:lnTo>
                      <a:pt x="2188" y="371"/>
                    </a:lnTo>
                    <a:lnTo>
                      <a:pt x="2259" y="450"/>
                    </a:lnTo>
                    <a:lnTo>
                      <a:pt x="2355" y="556"/>
                    </a:lnTo>
                    <a:lnTo>
                      <a:pt x="2452" y="636"/>
                    </a:lnTo>
                    <a:lnTo>
                      <a:pt x="2496" y="706"/>
                    </a:lnTo>
                    <a:lnTo>
                      <a:pt x="2549" y="768"/>
                    </a:lnTo>
                    <a:lnTo>
                      <a:pt x="2620" y="724"/>
                    </a:lnTo>
                    <a:lnTo>
                      <a:pt x="2690" y="750"/>
                    </a:lnTo>
                    <a:lnTo>
                      <a:pt x="2761" y="689"/>
                    </a:lnTo>
                    <a:lnTo>
                      <a:pt x="2840" y="715"/>
                    </a:lnTo>
                    <a:lnTo>
                      <a:pt x="2902" y="689"/>
                    </a:lnTo>
                    <a:lnTo>
                      <a:pt x="2964" y="715"/>
                    </a:lnTo>
                    <a:lnTo>
                      <a:pt x="3061" y="627"/>
                    </a:lnTo>
                    <a:lnTo>
                      <a:pt x="3140" y="583"/>
                    </a:lnTo>
                    <a:lnTo>
                      <a:pt x="3246" y="574"/>
                    </a:lnTo>
                    <a:lnTo>
                      <a:pt x="3334" y="618"/>
                    </a:lnTo>
                    <a:lnTo>
                      <a:pt x="3396" y="645"/>
                    </a:lnTo>
                    <a:lnTo>
                      <a:pt x="3476" y="618"/>
                    </a:lnTo>
                    <a:lnTo>
                      <a:pt x="3652" y="406"/>
                    </a:lnTo>
                    <a:lnTo>
                      <a:pt x="3767" y="371"/>
                    </a:lnTo>
                    <a:lnTo>
                      <a:pt x="3855" y="345"/>
                    </a:lnTo>
                    <a:lnTo>
                      <a:pt x="3881" y="274"/>
                    </a:lnTo>
                    <a:lnTo>
                      <a:pt x="4049" y="239"/>
                    </a:lnTo>
                    <a:lnTo>
                      <a:pt x="4146" y="186"/>
                    </a:lnTo>
                    <a:lnTo>
                      <a:pt x="4279" y="115"/>
                    </a:lnTo>
                    <a:lnTo>
                      <a:pt x="4393" y="89"/>
                    </a:lnTo>
                    <a:lnTo>
                      <a:pt x="4437" y="27"/>
                    </a:lnTo>
                    <a:lnTo>
                      <a:pt x="4526" y="0"/>
                    </a:lnTo>
                    <a:lnTo>
                      <a:pt x="4508" y="0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Meta</a:t>
                </a:r>
              </a:p>
            </p:txBody>
          </p:sp>
          <p:sp>
            <p:nvSpPr>
              <p:cNvPr id="79" name="Freeform 1">
                <a:extLst>
                  <a:ext uri="{FF2B5EF4-FFF2-40B4-BE49-F238E27FC236}">
                    <a16:creationId xmlns:a16="http://schemas.microsoft.com/office/drawing/2014/main" id="{38612CD5-6DD0-44F9-A15C-7497C4417A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0390" y="1509355"/>
                <a:ext cx="736941" cy="829046"/>
              </a:xfrm>
              <a:custGeom>
                <a:avLst/>
                <a:gdLst>
                  <a:gd name="T0" fmla="*/ 918 w 2075"/>
                  <a:gd name="T1" fmla="*/ 106 h 2277"/>
                  <a:gd name="T2" fmla="*/ 1041 w 2075"/>
                  <a:gd name="T3" fmla="*/ 124 h 2277"/>
                  <a:gd name="T4" fmla="*/ 1200 w 2075"/>
                  <a:gd name="T5" fmla="*/ 194 h 2277"/>
                  <a:gd name="T6" fmla="*/ 1244 w 2075"/>
                  <a:gd name="T7" fmla="*/ 256 h 2277"/>
                  <a:gd name="T8" fmla="*/ 1376 w 2075"/>
                  <a:gd name="T9" fmla="*/ 318 h 2277"/>
                  <a:gd name="T10" fmla="*/ 1465 w 2075"/>
                  <a:gd name="T11" fmla="*/ 379 h 2277"/>
                  <a:gd name="T12" fmla="*/ 1500 w 2075"/>
                  <a:gd name="T13" fmla="*/ 529 h 2277"/>
                  <a:gd name="T14" fmla="*/ 1385 w 2075"/>
                  <a:gd name="T15" fmla="*/ 574 h 2277"/>
                  <a:gd name="T16" fmla="*/ 1279 w 2075"/>
                  <a:gd name="T17" fmla="*/ 644 h 2277"/>
                  <a:gd name="T18" fmla="*/ 1341 w 2075"/>
                  <a:gd name="T19" fmla="*/ 741 h 2277"/>
                  <a:gd name="T20" fmla="*/ 1376 w 2075"/>
                  <a:gd name="T21" fmla="*/ 874 h 2277"/>
                  <a:gd name="T22" fmla="*/ 1403 w 2075"/>
                  <a:gd name="T23" fmla="*/ 979 h 2277"/>
                  <a:gd name="T24" fmla="*/ 1526 w 2075"/>
                  <a:gd name="T25" fmla="*/ 1006 h 2277"/>
                  <a:gd name="T26" fmla="*/ 1588 w 2075"/>
                  <a:gd name="T27" fmla="*/ 1085 h 2277"/>
                  <a:gd name="T28" fmla="*/ 1756 w 2075"/>
                  <a:gd name="T29" fmla="*/ 953 h 2277"/>
                  <a:gd name="T30" fmla="*/ 1844 w 2075"/>
                  <a:gd name="T31" fmla="*/ 1006 h 2277"/>
                  <a:gd name="T32" fmla="*/ 1941 w 2075"/>
                  <a:gd name="T33" fmla="*/ 1068 h 2277"/>
                  <a:gd name="T34" fmla="*/ 2021 w 2075"/>
                  <a:gd name="T35" fmla="*/ 1129 h 2277"/>
                  <a:gd name="T36" fmla="*/ 2074 w 2075"/>
                  <a:gd name="T37" fmla="*/ 1200 h 2277"/>
                  <a:gd name="T38" fmla="*/ 1985 w 2075"/>
                  <a:gd name="T39" fmla="*/ 1288 h 2277"/>
                  <a:gd name="T40" fmla="*/ 1897 w 2075"/>
                  <a:gd name="T41" fmla="*/ 1385 h 2277"/>
                  <a:gd name="T42" fmla="*/ 1782 w 2075"/>
                  <a:gd name="T43" fmla="*/ 1429 h 2277"/>
                  <a:gd name="T44" fmla="*/ 1650 w 2075"/>
                  <a:gd name="T45" fmla="*/ 1465 h 2277"/>
                  <a:gd name="T46" fmla="*/ 1500 w 2075"/>
                  <a:gd name="T47" fmla="*/ 1465 h 2277"/>
                  <a:gd name="T48" fmla="*/ 1491 w 2075"/>
                  <a:gd name="T49" fmla="*/ 1571 h 2277"/>
                  <a:gd name="T50" fmla="*/ 1385 w 2075"/>
                  <a:gd name="T51" fmla="*/ 1631 h 2277"/>
                  <a:gd name="T52" fmla="*/ 1226 w 2075"/>
                  <a:gd name="T53" fmla="*/ 1737 h 2277"/>
                  <a:gd name="T54" fmla="*/ 1165 w 2075"/>
                  <a:gd name="T55" fmla="*/ 1852 h 2277"/>
                  <a:gd name="T56" fmla="*/ 1006 w 2075"/>
                  <a:gd name="T57" fmla="*/ 1834 h 2277"/>
                  <a:gd name="T58" fmla="*/ 926 w 2075"/>
                  <a:gd name="T59" fmla="*/ 2046 h 2277"/>
                  <a:gd name="T60" fmla="*/ 185 w 2075"/>
                  <a:gd name="T61" fmla="*/ 2276 h 2277"/>
                  <a:gd name="T62" fmla="*/ 44 w 2075"/>
                  <a:gd name="T63" fmla="*/ 2081 h 2277"/>
                  <a:gd name="T64" fmla="*/ 0 w 2075"/>
                  <a:gd name="T65" fmla="*/ 1870 h 2277"/>
                  <a:gd name="T66" fmla="*/ 53 w 2075"/>
                  <a:gd name="T67" fmla="*/ 1658 h 2277"/>
                  <a:gd name="T68" fmla="*/ 106 w 2075"/>
                  <a:gd name="T69" fmla="*/ 1482 h 2277"/>
                  <a:gd name="T70" fmla="*/ 194 w 2075"/>
                  <a:gd name="T71" fmla="*/ 1244 h 2277"/>
                  <a:gd name="T72" fmla="*/ 317 w 2075"/>
                  <a:gd name="T73" fmla="*/ 1147 h 2277"/>
                  <a:gd name="T74" fmla="*/ 344 w 2075"/>
                  <a:gd name="T75" fmla="*/ 979 h 2277"/>
                  <a:gd name="T76" fmla="*/ 273 w 2075"/>
                  <a:gd name="T77" fmla="*/ 891 h 2277"/>
                  <a:gd name="T78" fmla="*/ 141 w 2075"/>
                  <a:gd name="T79" fmla="*/ 785 h 2277"/>
                  <a:gd name="T80" fmla="*/ 70 w 2075"/>
                  <a:gd name="T81" fmla="*/ 626 h 2277"/>
                  <a:gd name="T82" fmla="*/ 132 w 2075"/>
                  <a:gd name="T83" fmla="*/ 529 h 2277"/>
                  <a:gd name="T84" fmla="*/ 229 w 2075"/>
                  <a:gd name="T85" fmla="*/ 432 h 2277"/>
                  <a:gd name="T86" fmla="*/ 335 w 2075"/>
                  <a:gd name="T87" fmla="*/ 344 h 2277"/>
                  <a:gd name="T88" fmla="*/ 397 w 2075"/>
                  <a:gd name="T89" fmla="*/ 212 h 2277"/>
                  <a:gd name="T90" fmla="*/ 450 w 2075"/>
                  <a:gd name="T91" fmla="*/ 115 h 2277"/>
                  <a:gd name="T92" fmla="*/ 582 w 2075"/>
                  <a:gd name="T93" fmla="*/ 44 h 2277"/>
                  <a:gd name="T94" fmla="*/ 741 w 2075"/>
                  <a:gd name="T95" fmla="*/ 0 h 2277"/>
                  <a:gd name="T96" fmla="*/ 900 w 2075"/>
                  <a:gd name="T97" fmla="*/ 26 h 2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75" h="2277">
                    <a:moveTo>
                      <a:pt x="900" y="26"/>
                    </a:moveTo>
                    <a:lnTo>
                      <a:pt x="918" y="106"/>
                    </a:lnTo>
                    <a:lnTo>
                      <a:pt x="979" y="124"/>
                    </a:lnTo>
                    <a:lnTo>
                      <a:pt x="1041" y="124"/>
                    </a:lnTo>
                    <a:lnTo>
                      <a:pt x="1112" y="185"/>
                    </a:lnTo>
                    <a:lnTo>
                      <a:pt x="1200" y="194"/>
                    </a:lnTo>
                    <a:lnTo>
                      <a:pt x="1191" y="238"/>
                    </a:lnTo>
                    <a:lnTo>
                      <a:pt x="1244" y="256"/>
                    </a:lnTo>
                    <a:lnTo>
                      <a:pt x="1297" y="291"/>
                    </a:lnTo>
                    <a:lnTo>
                      <a:pt x="1376" y="318"/>
                    </a:lnTo>
                    <a:lnTo>
                      <a:pt x="1394" y="371"/>
                    </a:lnTo>
                    <a:lnTo>
                      <a:pt x="1465" y="379"/>
                    </a:lnTo>
                    <a:lnTo>
                      <a:pt x="1491" y="441"/>
                    </a:lnTo>
                    <a:lnTo>
                      <a:pt x="1500" y="529"/>
                    </a:lnTo>
                    <a:lnTo>
                      <a:pt x="1465" y="565"/>
                    </a:lnTo>
                    <a:lnTo>
                      <a:pt x="1385" y="574"/>
                    </a:lnTo>
                    <a:lnTo>
                      <a:pt x="1306" y="600"/>
                    </a:lnTo>
                    <a:lnTo>
                      <a:pt x="1279" y="644"/>
                    </a:lnTo>
                    <a:lnTo>
                      <a:pt x="1350" y="679"/>
                    </a:lnTo>
                    <a:lnTo>
                      <a:pt x="1341" y="741"/>
                    </a:lnTo>
                    <a:lnTo>
                      <a:pt x="1359" y="812"/>
                    </a:lnTo>
                    <a:lnTo>
                      <a:pt x="1376" y="874"/>
                    </a:lnTo>
                    <a:lnTo>
                      <a:pt x="1385" y="935"/>
                    </a:lnTo>
                    <a:lnTo>
                      <a:pt x="1403" y="979"/>
                    </a:lnTo>
                    <a:lnTo>
                      <a:pt x="1482" y="979"/>
                    </a:lnTo>
                    <a:lnTo>
                      <a:pt x="1526" y="1006"/>
                    </a:lnTo>
                    <a:lnTo>
                      <a:pt x="1518" y="1068"/>
                    </a:lnTo>
                    <a:lnTo>
                      <a:pt x="1588" y="1085"/>
                    </a:lnTo>
                    <a:lnTo>
                      <a:pt x="1676" y="1050"/>
                    </a:lnTo>
                    <a:lnTo>
                      <a:pt x="1756" y="953"/>
                    </a:lnTo>
                    <a:lnTo>
                      <a:pt x="1765" y="1015"/>
                    </a:lnTo>
                    <a:lnTo>
                      <a:pt x="1844" y="1006"/>
                    </a:lnTo>
                    <a:lnTo>
                      <a:pt x="1906" y="1032"/>
                    </a:lnTo>
                    <a:lnTo>
                      <a:pt x="1941" y="1068"/>
                    </a:lnTo>
                    <a:lnTo>
                      <a:pt x="2012" y="1076"/>
                    </a:lnTo>
                    <a:lnTo>
                      <a:pt x="2021" y="1129"/>
                    </a:lnTo>
                    <a:lnTo>
                      <a:pt x="2029" y="1182"/>
                    </a:lnTo>
                    <a:lnTo>
                      <a:pt x="2074" y="1200"/>
                    </a:lnTo>
                    <a:lnTo>
                      <a:pt x="2056" y="1253"/>
                    </a:lnTo>
                    <a:lnTo>
                      <a:pt x="1985" y="1288"/>
                    </a:lnTo>
                    <a:lnTo>
                      <a:pt x="1932" y="1324"/>
                    </a:lnTo>
                    <a:lnTo>
                      <a:pt x="1897" y="1385"/>
                    </a:lnTo>
                    <a:lnTo>
                      <a:pt x="1862" y="1438"/>
                    </a:lnTo>
                    <a:lnTo>
                      <a:pt x="1782" y="1429"/>
                    </a:lnTo>
                    <a:lnTo>
                      <a:pt x="1721" y="1456"/>
                    </a:lnTo>
                    <a:lnTo>
                      <a:pt x="1650" y="1465"/>
                    </a:lnTo>
                    <a:lnTo>
                      <a:pt x="1571" y="1456"/>
                    </a:lnTo>
                    <a:lnTo>
                      <a:pt x="1500" y="1465"/>
                    </a:lnTo>
                    <a:lnTo>
                      <a:pt x="1491" y="1509"/>
                    </a:lnTo>
                    <a:lnTo>
                      <a:pt x="1491" y="1571"/>
                    </a:lnTo>
                    <a:lnTo>
                      <a:pt x="1412" y="1579"/>
                    </a:lnTo>
                    <a:lnTo>
                      <a:pt x="1385" y="1631"/>
                    </a:lnTo>
                    <a:lnTo>
                      <a:pt x="1323" y="1693"/>
                    </a:lnTo>
                    <a:lnTo>
                      <a:pt x="1226" y="1737"/>
                    </a:lnTo>
                    <a:lnTo>
                      <a:pt x="1218" y="1817"/>
                    </a:lnTo>
                    <a:lnTo>
                      <a:pt x="1165" y="1852"/>
                    </a:lnTo>
                    <a:lnTo>
                      <a:pt x="1094" y="1817"/>
                    </a:lnTo>
                    <a:lnTo>
                      <a:pt x="1006" y="1834"/>
                    </a:lnTo>
                    <a:lnTo>
                      <a:pt x="970" y="1949"/>
                    </a:lnTo>
                    <a:lnTo>
                      <a:pt x="926" y="2046"/>
                    </a:lnTo>
                    <a:lnTo>
                      <a:pt x="803" y="2249"/>
                    </a:lnTo>
                    <a:lnTo>
                      <a:pt x="185" y="2276"/>
                    </a:lnTo>
                    <a:lnTo>
                      <a:pt x="132" y="2187"/>
                    </a:lnTo>
                    <a:lnTo>
                      <a:pt x="44" y="2081"/>
                    </a:lnTo>
                    <a:lnTo>
                      <a:pt x="26" y="2002"/>
                    </a:lnTo>
                    <a:lnTo>
                      <a:pt x="0" y="1870"/>
                    </a:lnTo>
                    <a:lnTo>
                      <a:pt x="17" y="1764"/>
                    </a:lnTo>
                    <a:lnTo>
                      <a:pt x="53" y="1658"/>
                    </a:lnTo>
                    <a:lnTo>
                      <a:pt x="106" y="1571"/>
                    </a:lnTo>
                    <a:lnTo>
                      <a:pt x="106" y="1482"/>
                    </a:lnTo>
                    <a:lnTo>
                      <a:pt x="123" y="1376"/>
                    </a:lnTo>
                    <a:lnTo>
                      <a:pt x="194" y="1244"/>
                    </a:lnTo>
                    <a:lnTo>
                      <a:pt x="256" y="1191"/>
                    </a:lnTo>
                    <a:lnTo>
                      <a:pt x="317" y="1147"/>
                    </a:lnTo>
                    <a:lnTo>
                      <a:pt x="335" y="1076"/>
                    </a:lnTo>
                    <a:lnTo>
                      <a:pt x="344" y="979"/>
                    </a:lnTo>
                    <a:lnTo>
                      <a:pt x="335" y="926"/>
                    </a:lnTo>
                    <a:lnTo>
                      <a:pt x="273" y="891"/>
                    </a:lnTo>
                    <a:lnTo>
                      <a:pt x="194" y="847"/>
                    </a:lnTo>
                    <a:lnTo>
                      <a:pt x="141" y="785"/>
                    </a:lnTo>
                    <a:lnTo>
                      <a:pt x="114" y="706"/>
                    </a:lnTo>
                    <a:lnTo>
                      <a:pt x="70" y="626"/>
                    </a:lnTo>
                    <a:lnTo>
                      <a:pt x="123" y="591"/>
                    </a:lnTo>
                    <a:lnTo>
                      <a:pt x="132" y="529"/>
                    </a:lnTo>
                    <a:lnTo>
                      <a:pt x="203" y="494"/>
                    </a:lnTo>
                    <a:lnTo>
                      <a:pt x="229" y="432"/>
                    </a:lnTo>
                    <a:lnTo>
                      <a:pt x="264" y="397"/>
                    </a:lnTo>
                    <a:lnTo>
                      <a:pt x="335" y="344"/>
                    </a:lnTo>
                    <a:lnTo>
                      <a:pt x="326" y="265"/>
                    </a:lnTo>
                    <a:lnTo>
                      <a:pt x="397" y="212"/>
                    </a:lnTo>
                    <a:lnTo>
                      <a:pt x="441" y="176"/>
                    </a:lnTo>
                    <a:lnTo>
                      <a:pt x="450" y="115"/>
                    </a:lnTo>
                    <a:lnTo>
                      <a:pt x="520" y="71"/>
                    </a:lnTo>
                    <a:lnTo>
                      <a:pt x="582" y="44"/>
                    </a:lnTo>
                    <a:lnTo>
                      <a:pt x="644" y="26"/>
                    </a:lnTo>
                    <a:lnTo>
                      <a:pt x="741" y="0"/>
                    </a:lnTo>
                    <a:lnTo>
                      <a:pt x="829" y="9"/>
                    </a:lnTo>
                    <a:lnTo>
                      <a:pt x="900" y="26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/>
                  <a:t>Córdoba</a:t>
                </a:r>
              </a:p>
            </p:txBody>
          </p:sp>
          <p:sp>
            <p:nvSpPr>
              <p:cNvPr id="93" name="CuadroTexto 92">
                <a:extLst>
                  <a:ext uri="{FF2B5EF4-FFF2-40B4-BE49-F238E27FC236}">
                    <a16:creationId xmlns:a16="http://schemas.microsoft.com/office/drawing/2014/main" id="{3DB7129A-57B6-4C89-ACCC-881D37CD6201}"/>
                  </a:ext>
                </a:extLst>
              </p:cNvPr>
              <p:cNvSpPr txBox="1"/>
              <p:nvPr/>
            </p:nvSpPr>
            <p:spPr>
              <a:xfrm>
                <a:off x="1425177" y="817141"/>
                <a:ext cx="60785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900" kern="0" dirty="0">
                    <a:solidFill>
                      <a:prstClr val="black"/>
                    </a:solidFill>
                  </a:rPr>
                  <a:t>Atlántico</a:t>
                </a:r>
              </a:p>
            </p:txBody>
          </p:sp>
          <p:sp>
            <p:nvSpPr>
              <p:cNvPr id="99" name="Rectángulo 98">
                <a:extLst>
                  <a:ext uri="{FF2B5EF4-FFF2-40B4-BE49-F238E27FC236}">
                    <a16:creationId xmlns:a16="http://schemas.microsoft.com/office/drawing/2014/main" id="{4F5DDAA2-822E-4F7A-99F8-6D0698922920}"/>
                  </a:ext>
                </a:extLst>
              </p:cNvPr>
              <p:cNvSpPr/>
              <p:nvPr/>
            </p:nvSpPr>
            <p:spPr>
              <a:xfrm>
                <a:off x="246089" y="482768"/>
                <a:ext cx="1009916" cy="1233367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900"/>
              </a:p>
            </p:txBody>
          </p:sp>
          <p:pic>
            <p:nvPicPr>
              <p:cNvPr id="98" name="Imagen 97" descr="Imagen que contiene silueta&#10;&#10;Descripción generada automáticamente">
                <a:extLst>
                  <a:ext uri="{FF2B5EF4-FFF2-40B4-BE49-F238E27FC236}">
                    <a16:creationId xmlns:a16="http://schemas.microsoft.com/office/drawing/2014/main" id="{6D8CC13A-9F5B-4B7E-A3B4-4A8885CA0F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4553" y="437652"/>
                <a:ext cx="1212988" cy="1348004"/>
              </a:xfrm>
              <a:prstGeom prst="rect">
                <a:avLst/>
              </a:prstGeom>
            </p:spPr>
          </p:pic>
          <p:sp>
            <p:nvSpPr>
              <p:cNvPr id="101" name="CuadroTexto 100">
                <a:extLst>
                  <a:ext uri="{FF2B5EF4-FFF2-40B4-BE49-F238E27FC236}">
                    <a16:creationId xmlns:a16="http://schemas.microsoft.com/office/drawing/2014/main" id="{3B74A408-37D7-40A4-AC77-2F1348A2C8A3}"/>
                  </a:ext>
                </a:extLst>
              </p:cNvPr>
              <p:cNvSpPr txBox="1"/>
              <p:nvPr/>
            </p:nvSpPr>
            <p:spPr>
              <a:xfrm>
                <a:off x="188851" y="358103"/>
                <a:ext cx="8146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900" kern="0" dirty="0">
                    <a:solidFill>
                      <a:prstClr val="black"/>
                    </a:solidFill>
                  </a:rPr>
                  <a:t>San Andrés y </a:t>
                </a:r>
              </a:p>
              <a:p>
                <a:r>
                  <a:rPr lang="es-CO" sz="900" kern="0" dirty="0">
                    <a:solidFill>
                      <a:prstClr val="black"/>
                    </a:solidFill>
                  </a:rPr>
                  <a:t>Providencia</a:t>
                </a:r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85A706E9-01B5-4B1F-8036-47567AC96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401" y="5161333"/>
                <a:ext cx="2079396" cy="1600253"/>
              </a:xfrm>
              <a:custGeom>
                <a:avLst/>
                <a:gdLst>
                  <a:gd name="T0" fmla="*/ 803 w 5859"/>
                  <a:gd name="T1" fmla="*/ 670 h 4394"/>
                  <a:gd name="T2" fmla="*/ 1015 w 5859"/>
                  <a:gd name="T3" fmla="*/ 759 h 4394"/>
                  <a:gd name="T4" fmla="*/ 1332 w 5859"/>
                  <a:gd name="T5" fmla="*/ 820 h 4394"/>
                  <a:gd name="T6" fmla="*/ 1658 w 5859"/>
                  <a:gd name="T7" fmla="*/ 785 h 4394"/>
                  <a:gd name="T8" fmla="*/ 1949 w 5859"/>
                  <a:gd name="T9" fmla="*/ 812 h 4394"/>
                  <a:gd name="T10" fmla="*/ 2258 w 5859"/>
                  <a:gd name="T11" fmla="*/ 794 h 4394"/>
                  <a:gd name="T12" fmla="*/ 2532 w 5859"/>
                  <a:gd name="T13" fmla="*/ 776 h 4394"/>
                  <a:gd name="T14" fmla="*/ 2743 w 5859"/>
                  <a:gd name="T15" fmla="*/ 520 h 4394"/>
                  <a:gd name="T16" fmla="*/ 3052 w 5859"/>
                  <a:gd name="T17" fmla="*/ 414 h 4394"/>
                  <a:gd name="T18" fmla="*/ 3238 w 5859"/>
                  <a:gd name="T19" fmla="*/ 150 h 4394"/>
                  <a:gd name="T20" fmla="*/ 3564 w 5859"/>
                  <a:gd name="T21" fmla="*/ 0 h 4394"/>
                  <a:gd name="T22" fmla="*/ 3793 w 5859"/>
                  <a:gd name="T23" fmla="*/ 106 h 4394"/>
                  <a:gd name="T24" fmla="*/ 4076 w 5859"/>
                  <a:gd name="T25" fmla="*/ 229 h 4394"/>
                  <a:gd name="T26" fmla="*/ 4217 w 5859"/>
                  <a:gd name="T27" fmla="*/ 450 h 4394"/>
                  <a:gd name="T28" fmla="*/ 4561 w 5859"/>
                  <a:gd name="T29" fmla="*/ 476 h 4394"/>
                  <a:gd name="T30" fmla="*/ 4852 w 5859"/>
                  <a:gd name="T31" fmla="*/ 520 h 4394"/>
                  <a:gd name="T32" fmla="*/ 4861 w 5859"/>
                  <a:gd name="T33" fmla="*/ 688 h 4394"/>
                  <a:gd name="T34" fmla="*/ 4852 w 5859"/>
                  <a:gd name="T35" fmla="*/ 953 h 4394"/>
                  <a:gd name="T36" fmla="*/ 4914 w 5859"/>
                  <a:gd name="T37" fmla="*/ 1129 h 4394"/>
                  <a:gd name="T38" fmla="*/ 4994 w 5859"/>
                  <a:gd name="T39" fmla="*/ 1120 h 4394"/>
                  <a:gd name="T40" fmla="*/ 5214 w 5859"/>
                  <a:gd name="T41" fmla="*/ 1120 h 4394"/>
                  <a:gd name="T42" fmla="*/ 5426 w 5859"/>
                  <a:gd name="T43" fmla="*/ 1209 h 4394"/>
                  <a:gd name="T44" fmla="*/ 5523 w 5859"/>
                  <a:gd name="T45" fmla="*/ 1253 h 4394"/>
                  <a:gd name="T46" fmla="*/ 5779 w 5859"/>
                  <a:gd name="T47" fmla="*/ 1209 h 4394"/>
                  <a:gd name="T48" fmla="*/ 5814 w 5859"/>
                  <a:gd name="T49" fmla="*/ 1367 h 4394"/>
                  <a:gd name="T50" fmla="*/ 5250 w 5859"/>
                  <a:gd name="T51" fmla="*/ 4393 h 4394"/>
                  <a:gd name="T52" fmla="*/ 5100 w 5859"/>
                  <a:gd name="T53" fmla="*/ 4146 h 4394"/>
                  <a:gd name="T54" fmla="*/ 4861 w 5859"/>
                  <a:gd name="T55" fmla="*/ 3961 h 4394"/>
                  <a:gd name="T56" fmla="*/ 4508 w 5859"/>
                  <a:gd name="T57" fmla="*/ 4014 h 4394"/>
                  <a:gd name="T58" fmla="*/ 4994 w 5859"/>
                  <a:gd name="T59" fmla="*/ 2866 h 4394"/>
                  <a:gd name="T60" fmla="*/ 4817 w 5859"/>
                  <a:gd name="T61" fmla="*/ 2743 h 4394"/>
                  <a:gd name="T62" fmla="*/ 4658 w 5859"/>
                  <a:gd name="T63" fmla="*/ 2619 h 4394"/>
                  <a:gd name="T64" fmla="*/ 4455 w 5859"/>
                  <a:gd name="T65" fmla="*/ 2593 h 4394"/>
                  <a:gd name="T66" fmla="*/ 4226 w 5859"/>
                  <a:gd name="T67" fmla="*/ 2452 h 4394"/>
                  <a:gd name="T68" fmla="*/ 3952 w 5859"/>
                  <a:gd name="T69" fmla="*/ 2469 h 4394"/>
                  <a:gd name="T70" fmla="*/ 3732 w 5859"/>
                  <a:gd name="T71" fmla="*/ 2575 h 4394"/>
                  <a:gd name="T72" fmla="*/ 3467 w 5859"/>
                  <a:gd name="T73" fmla="*/ 2593 h 4394"/>
                  <a:gd name="T74" fmla="*/ 3193 w 5859"/>
                  <a:gd name="T75" fmla="*/ 2381 h 4394"/>
                  <a:gd name="T76" fmla="*/ 2982 w 5859"/>
                  <a:gd name="T77" fmla="*/ 2566 h 4394"/>
                  <a:gd name="T78" fmla="*/ 2690 w 5859"/>
                  <a:gd name="T79" fmla="*/ 2716 h 4394"/>
                  <a:gd name="T80" fmla="*/ 2346 w 5859"/>
                  <a:gd name="T81" fmla="*/ 2708 h 4394"/>
                  <a:gd name="T82" fmla="*/ 2073 w 5859"/>
                  <a:gd name="T83" fmla="*/ 2769 h 4394"/>
                  <a:gd name="T84" fmla="*/ 1764 w 5859"/>
                  <a:gd name="T85" fmla="*/ 2725 h 4394"/>
                  <a:gd name="T86" fmla="*/ 1526 w 5859"/>
                  <a:gd name="T87" fmla="*/ 2611 h 4394"/>
                  <a:gd name="T88" fmla="*/ 1578 w 5859"/>
                  <a:gd name="T89" fmla="*/ 2399 h 4394"/>
                  <a:gd name="T90" fmla="*/ 1517 w 5859"/>
                  <a:gd name="T91" fmla="*/ 2187 h 4394"/>
                  <a:gd name="T92" fmla="*/ 1368 w 5859"/>
                  <a:gd name="T93" fmla="*/ 2108 h 4394"/>
                  <a:gd name="T94" fmla="*/ 1094 w 5859"/>
                  <a:gd name="T95" fmla="*/ 2072 h 4394"/>
                  <a:gd name="T96" fmla="*/ 1121 w 5859"/>
                  <a:gd name="T97" fmla="*/ 1843 h 4394"/>
                  <a:gd name="T98" fmla="*/ 971 w 5859"/>
                  <a:gd name="T99" fmla="*/ 1649 h 4394"/>
                  <a:gd name="T100" fmla="*/ 582 w 5859"/>
                  <a:gd name="T101" fmla="*/ 1473 h 4394"/>
                  <a:gd name="T102" fmla="*/ 326 w 5859"/>
                  <a:gd name="T103" fmla="*/ 1350 h 4394"/>
                  <a:gd name="T104" fmla="*/ 123 w 5859"/>
                  <a:gd name="T105" fmla="*/ 1209 h 4394"/>
                  <a:gd name="T106" fmla="*/ 62 w 5859"/>
                  <a:gd name="T107" fmla="*/ 997 h 4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59" h="4394">
                    <a:moveTo>
                      <a:pt x="0" y="856"/>
                    </a:moveTo>
                    <a:lnTo>
                      <a:pt x="600" y="662"/>
                    </a:lnTo>
                    <a:lnTo>
                      <a:pt x="688" y="679"/>
                    </a:lnTo>
                    <a:lnTo>
                      <a:pt x="741" y="653"/>
                    </a:lnTo>
                    <a:lnTo>
                      <a:pt x="803" y="670"/>
                    </a:lnTo>
                    <a:lnTo>
                      <a:pt x="865" y="670"/>
                    </a:lnTo>
                    <a:lnTo>
                      <a:pt x="865" y="714"/>
                    </a:lnTo>
                    <a:lnTo>
                      <a:pt x="953" y="714"/>
                    </a:lnTo>
                    <a:lnTo>
                      <a:pt x="953" y="785"/>
                    </a:lnTo>
                    <a:lnTo>
                      <a:pt x="1015" y="759"/>
                    </a:lnTo>
                    <a:lnTo>
                      <a:pt x="1068" y="803"/>
                    </a:lnTo>
                    <a:lnTo>
                      <a:pt x="1129" y="785"/>
                    </a:lnTo>
                    <a:lnTo>
                      <a:pt x="1209" y="759"/>
                    </a:lnTo>
                    <a:lnTo>
                      <a:pt x="1262" y="794"/>
                    </a:lnTo>
                    <a:lnTo>
                      <a:pt x="1332" y="820"/>
                    </a:lnTo>
                    <a:lnTo>
                      <a:pt x="1421" y="873"/>
                    </a:lnTo>
                    <a:lnTo>
                      <a:pt x="1508" y="847"/>
                    </a:lnTo>
                    <a:lnTo>
                      <a:pt x="1552" y="803"/>
                    </a:lnTo>
                    <a:lnTo>
                      <a:pt x="1587" y="759"/>
                    </a:lnTo>
                    <a:lnTo>
                      <a:pt x="1658" y="785"/>
                    </a:lnTo>
                    <a:lnTo>
                      <a:pt x="1720" y="838"/>
                    </a:lnTo>
                    <a:lnTo>
                      <a:pt x="1790" y="864"/>
                    </a:lnTo>
                    <a:lnTo>
                      <a:pt x="1843" y="847"/>
                    </a:lnTo>
                    <a:lnTo>
                      <a:pt x="1887" y="794"/>
                    </a:lnTo>
                    <a:lnTo>
                      <a:pt x="1949" y="812"/>
                    </a:lnTo>
                    <a:lnTo>
                      <a:pt x="2029" y="856"/>
                    </a:lnTo>
                    <a:lnTo>
                      <a:pt x="2099" y="917"/>
                    </a:lnTo>
                    <a:lnTo>
                      <a:pt x="2161" y="926"/>
                    </a:lnTo>
                    <a:lnTo>
                      <a:pt x="2214" y="864"/>
                    </a:lnTo>
                    <a:lnTo>
                      <a:pt x="2258" y="794"/>
                    </a:lnTo>
                    <a:lnTo>
                      <a:pt x="2302" y="776"/>
                    </a:lnTo>
                    <a:lnTo>
                      <a:pt x="2355" y="829"/>
                    </a:lnTo>
                    <a:lnTo>
                      <a:pt x="2408" y="847"/>
                    </a:lnTo>
                    <a:lnTo>
                      <a:pt x="2479" y="856"/>
                    </a:lnTo>
                    <a:lnTo>
                      <a:pt x="2532" y="776"/>
                    </a:lnTo>
                    <a:lnTo>
                      <a:pt x="2576" y="714"/>
                    </a:lnTo>
                    <a:lnTo>
                      <a:pt x="2584" y="644"/>
                    </a:lnTo>
                    <a:lnTo>
                      <a:pt x="2611" y="573"/>
                    </a:lnTo>
                    <a:lnTo>
                      <a:pt x="2682" y="538"/>
                    </a:lnTo>
                    <a:lnTo>
                      <a:pt x="2743" y="520"/>
                    </a:lnTo>
                    <a:lnTo>
                      <a:pt x="2761" y="450"/>
                    </a:lnTo>
                    <a:lnTo>
                      <a:pt x="2796" y="406"/>
                    </a:lnTo>
                    <a:lnTo>
                      <a:pt x="2885" y="432"/>
                    </a:lnTo>
                    <a:lnTo>
                      <a:pt x="2964" y="450"/>
                    </a:lnTo>
                    <a:lnTo>
                      <a:pt x="3052" y="414"/>
                    </a:lnTo>
                    <a:lnTo>
                      <a:pt x="3079" y="335"/>
                    </a:lnTo>
                    <a:lnTo>
                      <a:pt x="3105" y="273"/>
                    </a:lnTo>
                    <a:lnTo>
                      <a:pt x="3149" y="238"/>
                    </a:lnTo>
                    <a:lnTo>
                      <a:pt x="3211" y="212"/>
                    </a:lnTo>
                    <a:lnTo>
                      <a:pt x="3238" y="150"/>
                    </a:lnTo>
                    <a:lnTo>
                      <a:pt x="3264" y="123"/>
                    </a:lnTo>
                    <a:lnTo>
                      <a:pt x="3352" y="97"/>
                    </a:lnTo>
                    <a:lnTo>
                      <a:pt x="3485" y="97"/>
                    </a:lnTo>
                    <a:lnTo>
                      <a:pt x="3555" y="70"/>
                    </a:lnTo>
                    <a:lnTo>
                      <a:pt x="3564" y="0"/>
                    </a:lnTo>
                    <a:lnTo>
                      <a:pt x="3617" y="44"/>
                    </a:lnTo>
                    <a:lnTo>
                      <a:pt x="3696" y="35"/>
                    </a:lnTo>
                    <a:lnTo>
                      <a:pt x="3758" y="17"/>
                    </a:lnTo>
                    <a:lnTo>
                      <a:pt x="3785" y="62"/>
                    </a:lnTo>
                    <a:lnTo>
                      <a:pt x="3793" y="106"/>
                    </a:lnTo>
                    <a:lnTo>
                      <a:pt x="3873" y="123"/>
                    </a:lnTo>
                    <a:lnTo>
                      <a:pt x="3917" y="150"/>
                    </a:lnTo>
                    <a:lnTo>
                      <a:pt x="3970" y="123"/>
                    </a:lnTo>
                    <a:lnTo>
                      <a:pt x="4032" y="185"/>
                    </a:lnTo>
                    <a:lnTo>
                      <a:pt x="4076" y="229"/>
                    </a:lnTo>
                    <a:lnTo>
                      <a:pt x="3996" y="273"/>
                    </a:lnTo>
                    <a:lnTo>
                      <a:pt x="4067" y="326"/>
                    </a:lnTo>
                    <a:lnTo>
                      <a:pt x="4102" y="353"/>
                    </a:lnTo>
                    <a:lnTo>
                      <a:pt x="4111" y="423"/>
                    </a:lnTo>
                    <a:lnTo>
                      <a:pt x="4217" y="450"/>
                    </a:lnTo>
                    <a:lnTo>
                      <a:pt x="4261" y="406"/>
                    </a:lnTo>
                    <a:lnTo>
                      <a:pt x="4367" y="459"/>
                    </a:lnTo>
                    <a:lnTo>
                      <a:pt x="4411" y="441"/>
                    </a:lnTo>
                    <a:lnTo>
                      <a:pt x="4447" y="467"/>
                    </a:lnTo>
                    <a:lnTo>
                      <a:pt x="4561" y="476"/>
                    </a:lnTo>
                    <a:lnTo>
                      <a:pt x="4614" y="547"/>
                    </a:lnTo>
                    <a:lnTo>
                      <a:pt x="4685" y="573"/>
                    </a:lnTo>
                    <a:lnTo>
                      <a:pt x="4755" y="582"/>
                    </a:lnTo>
                    <a:lnTo>
                      <a:pt x="4791" y="520"/>
                    </a:lnTo>
                    <a:lnTo>
                      <a:pt x="4852" y="520"/>
                    </a:lnTo>
                    <a:lnTo>
                      <a:pt x="4905" y="538"/>
                    </a:lnTo>
                    <a:lnTo>
                      <a:pt x="4870" y="582"/>
                    </a:lnTo>
                    <a:lnTo>
                      <a:pt x="4808" y="626"/>
                    </a:lnTo>
                    <a:lnTo>
                      <a:pt x="4791" y="697"/>
                    </a:lnTo>
                    <a:lnTo>
                      <a:pt x="4861" y="688"/>
                    </a:lnTo>
                    <a:lnTo>
                      <a:pt x="4870" y="767"/>
                    </a:lnTo>
                    <a:lnTo>
                      <a:pt x="4861" y="838"/>
                    </a:lnTo>
                    <a:lnTo>
                      <a:pt x="4817" y="856"/>
                    </a:lnTo>
                    <a:lnTo>
                      <a:pt x="4808" y="900"/>
                    </a:lnTo>
                    <a:lnTo>
                      <a:pt x="4852" y="953"/>
                    </a:lnTo>
                    <a:lnTo>
                      <a:pt x="4905" y="997"/>
                    </a:lnTo>
                    <a:lnTo>
                      <a:pt x="4870" y="1059"/>
                    </a:lnTo>
                    <a:lnTo>
                      <a:pt x="4808" y="1085"/>
                    </a:lnTo>
                    <a:lnTo>
                      <a:pt x="4835" y="1129"/>
                    </a:lnTo>
                    <a:lnTo>
                      <a:pt x="4914" y="1129"/>
                    </a:lnTo>
                    <a:lnTo>
                      <a:pt x="4923" y="1191"/>
                    </a:lnTo>
                    <a:lnTo>
                      <a:pt x="4985" y="1235"/>
                    </a:lnTo>
                    <a:lnTo>
                      <a:pt x="5038" y="1191"/>
                    </a:lnTo>
                    <a:lnTo>
                      <a:pt x="5064" y="1138"/>
                    </a:lnTo>
                    <a:lnTo>
                      <a:pt x="4994" y="1120"/>
                    </a:lnTo>
                    <a:lnTo>
                      <a:pt x="5038" y="1085"/>
                    </a:lnTo>
                    <a:lnTo>
                      <a:pt x="5117" y="1085"/>
                    </a:lnTo>
                    <a:lnTo>
                      <a:pt x="5170" y="1076"/>
                    </a:lnTo>
                    <a:lnTo>
                      <a:pt x="5250" y="1067"/>
                    </a:lnTo>
                    <a:lnTo>
                      <a:pt x="5214" y="1120"/>
                    </a:lnTo>
                    <a:lnTo>
                      <a:pt x="5214" y="1182"/>
                    </a:lnTo>
                    <a:lnTo>
                      <a:pt x="5276" y="1200"/>
                    </a:lnTo>
                    <a:lnTo>
                      <a:pt x="5329" y="1173"/>
                    </a:lnTo>
                    <a:lnTo>
                      <a:pt x="5355" y="1138"/>
                    </a:lnTo>
                    <a:lnTo>
                      <a:pt x="5426" y="1209"/>
                    </a:lnTo>
                    <a:lnTo>
                      <a:pt x="5435" y="1147"/>
                    </a:lnTo>
                    <a:lnTo>
                      <a:pt x="5479" y="1120"/>
                    </a:lnTo>
                    <a:lnTo>
                      <a:pt x="5532" y="1165"/>
                    </a:lnTo>
                    <a:lnTo>
                      <a:pt x="5558" y="1217"/>
                    </a:lnTo>
                    <a:lnTo>
                      <a:pt x="5523" y="1253"/>
                    </a:lnTo>
                    <a:lnTo>
                      <a:pt x="5567" y="1332"/>
                    </a:lnTo>
                    <a:lnTo>
                      <a:pt x="5638" y="1262"/>
                    </a:lnTo>
                    <a:lnTo>
                      <a:pt x="5700" y="1297"/>
                    </a:lnTo>
                    <a:lnTo>
                      <a:pt x="5761" y="1279"/>
                    </a:lnTo>
                    <a:lnTo>
                      <a:pt x="5779" y="1209"/>
                    </a:lnTo>
                    <a:lnTo>
                      <a:pt x="5779" y="1165"/>
                    </a:lnTo>
                    <a:lnTo>
                      <a:pt x="5814" y="1129"/>
                    </a:lnTo>
                    <a:lnTo>
                      <a:pt x="5858" y="1182"/>
                    </a:lnTo>
                    <a:lnTo>
                      <a:pt x="5823" y="1279"/>
                    </a:lnTo>
                    <a:lnTo>
                      <a:pt x="5814" y="1367"/>
                    </a:lnTo>
                    <a:lnTo>
                      <a:pt x="5841" y="1429"/>
                    </a:lnTo>
                    <a:lnTo>
                      <a:pt x="5814" y="1500"/>
                    </a:lnTo>
                    <a:lnTo>
                      <a:pt x="5788" y="1587"/>
                    </a:lnTo>
                    <a:lnTo>
                      <a:pt x="5797" y="1640"/>
                    </a:lnTo>
                    <a:lnTo>
                      <a:pt x="5250" y="4393"/>
                    </a:lnTo>
                    <a:lnTo>
                      <a:pt x="5197" y="4358"/>
                    </a:lnTo>
                    <a:lnTo>
                      <a:pt x="5170" y="4287"/>
                    </a:lnTo>
                    <a:lnTo>
                      <a:pt x="5117" y="4261"/>
                    </a:lnTo>
                    <a:lnTo>
                      <a:pt x="5100" y="4208"/>
                    </a:lnTo>
                    <a:lnTo>
                      <a:pt x="5100" y="4146"/>
                    </a:lnTo>
                    <a:lnTo>
                      <a:pt x="5064" y="4102"/>
                    </a:lnTo>
                    <a:lnTo>
                      <a:pt x="4985" y="4084"/>
                    </a:lnTo>
                    <a:lnTo>
                      <a:pt x="4941" y="4058"/>
                    </a:lnTo>
                    <a:lnTo>
                      <a:pt x="4888" y="4005"/>
                    </a:lnTo>
                    <a:lnTo>
                      <a:pt x="4861" y="3961"/>
                    </a:lnTo>
                    <a:lnTo>
                      <a:pt x="4782" y="3934"/>
                    </a:lnTo>
                    <a:lnTo>
                      <a:pt x="4729" y="3987"/>
                    </a:lnTo>
                    <a:lnTo>
                      <a:pt x="4676" y="4040"/>
                    </a:lnTo>
                    <a:lnTo>
                      <a:pt x="4579" y="4014"/>
                    </a:lnTo>
                    <a:lnTo>
                      <a:pt x="4508" y="4014"/>
                    </a:lnTo>
                    <a:lnTo>
                      <a:pt x="4411" y="4022"/>
                    </a:lnTo>
                    <a:lnTo>
                      <a:pt x="4341" y="4005"/>
                    </a:lnTo>
                    <a:lnTo>
                      <a:pt x="5108" y="2911"/>
                    </a:lnTo>
                    <a:lnTo>
                      <a:pt x="5082" y="2805"/>
                    </a:lnTo>
                    <a:lnTo>
                      <a:pt x="4994" y="2866"/>
                    </a:lnTo>
                    <a:lnTo>
                      <a:pt x="4994" y="2796"/>
                    </a:lnTo>
                    <a:lnTo>
                      <a:pt x="4932" y="2805"/>
                    </a:lnTo>
                    <a:lnTo>
                      <a:pt x="4923" y="2752"/>
                    </a:lnTo>
                    <a:lnTo>
                      <a:pt x="4905" y="2699"/>
                    </a:lnTo>
                    <a:lnTo>
                      <a:pt x="4817" y="2743"/>
                    </a:lnTo>
                    <a:lnTo>
                      <a:pt x="4764" y="2725"/>
                    </a:lnTo>
                    <a:lnTo>
                      <a:pt x="4817" y="2681"/>
                    </a:lnTo>
                    <a:lnTo>
                      <a:pt x="4764" y="2664"/>
                    </a:lnTo>
                    <a:lnTo>
                      <a:pt x="4702" y="2690"/>
                    </a:lnTo>
                    <a:lnTo>
                      <a:pt x="4658" y="2619"/>
                    </a:lnTo>
                    <a:lnTo>
                      <a:pt x="4614" y="2646"/>
                    </a:lnTo>
                    <a:lnTo>
                      <a:pt x="4552" y="2602"/>
                    </a:lnTo>
                    <a:lnTo>
                      <a:pt x="4535" y="2664"/>
                    </a:lnTo>
                    <a:lnTo>
                      <a:pt x="4464" y="2655"/>
                    </a:lnTo>
                    <a:lnTo>
                      <a:pt x="4455" y="2593"/>
                    </a:lnTo>
                    <a:lnTo>
                      <a:pt x="4429" y="2540"/>
                    </a:lnTo>
                    <a:lnTo>
                      <a:pt x="4349" y="2531"/>
                    </a:lnTo>
                    <a:lnTo>
                      <a:pt x="4296" y="2487"/>
                    </a:lnTo>
                    <a:lnTo>
                      <a:pt x="4235" y="2496"/>
                    </a:lnTo>
                    <a:lnTo>
                      <a:pt x="4226" y="2452"/>
                    </a:lnTo>
                    <a:lnTo>
                      <a:pt x="4164" y="2408"/>
                    </a:lnTo>
                    <a:lnTo>
                      <a:pt x="4102" y="2434"/>
                    </a:lnTo>
                    <a:lnTo>
                      <a:pt x="4032" y="2399"/>
                    </a:lnTo>
                    <a:lnTo>
                      <a:pt x="4041" y="2487"/>
                    </a:lnTo>
                    <a:lnTo>
                      <a:pt x="3952" y="2469"/>
                    </a:lnTo>
                    <a:lnTo>
                      <a:pt x="3882" y="2461"/>
                    </a:lnTo>
                    <a:lnTo>
                      <a:pt x="3873" y="2514"/>
                    </a:lnTo>
                    <a:lnTo>
                      <a:pt x="3846" y="2575"/>
                    </a:lnTo>
                    <a:lnTo>
                      <a:pt x="3776" y="2593"/>
                    </a:lnTo>
                    <a:lnTo>
                      <a:pt x="3732" y="2575"/>
                    </a:lnTo>
                    <a:lnTo>
                      <a:pt x="3652" y="2602"/>
                    </a:lnTo>
                    <a:lnTo>
                      <a:pt x="3599" y="2611"/>
                    </a:lnTo>
                    <a:lnTo>
                      <a:pt x="3538" y="2558"/>
                    </a:lnTo>
                    <a:lnTo>
                      <a:pt x="3502" y="2487"/>
                    </a:lnTo>
                    <a:lnTo>
                      <a:pt x="3467" y="2593"/>
                    </a:lnTo>
                    <a:lnTo>
                      <a:pt x="3440" y="2478"/>
                    </a:lnTo>
                    <a:lnTo>
                      <a:pt x="3352" y="2461"/>
                    </a:lnTo>
                    <a:lnTo>
                      <a:pt x="3308" y="2434"/>
                    </a:lnTo>
                    <a:lnTo>
                      <a:pt x="3202" y="2452"/>
                    </a:lnTo>
                    <a:lnTo>
                      <a:pt x="3193" y="2381"/>
                    </a:lnTo>
                    <a:lnTo>
                      <a:pt x="3132" y="2408"/>
                    </a:lnTo>
                    <a:lnTo>
                      <a:pt x="3070" y="2425"/>
                    </a:lnTo>
                    <a:lnTo>
                      <a:pt x="3043" y="2496"/>
                    </a:lnTo>
                    <a:lnTo>
                      <a:pt x="3035" y="2549"/>
                    </a:lnTo>
                    <a:lnTo>
                      <a:pt x="2982" y="2566"/>
                    </a:lnTo>
                    <a:lnTo>
                      <a:pt x="2973" y="2611"/>
                    </a:lnTo>
                    <a:lnTo>
                      <a:pt x="2902" y="2611"/>
                    </a:lnTo>
                    <a:lnTo>
                      <a:pt x="2814" y="2593"/>
                    </a:lnTo>
                    <a:lnTo>
                      <a:pt x="2752" y="2646"/>
                    </a:lnTo>
                    <a:lnTo>
                      <a:pt x="2690" y="2716"/>
                    </a:lnTo>
                    <a:lnTo>
                      <a:pt x="2637" y="2708"/>
                    </a:lnTo>
                    <a:lnTo>
                      <a:pt x="2567" y="2734"/>
                    </a:lnTo>
                    <a:lnTo>
                      <a:pt x="2496" y="2752"/>
                    </a:lnTo>
                    <a:lnTo>
                      <a:pt x="2434" y="2716"/>
                    </a:lnTo>
                    <a:lnTo>
                      <a:pt x="2346" y="2708"/>
                    </a:lnTo>
                    <a:lnTo>
                      <a:pt x="2267" y="2725"/>
                    </a:lnTo>
                    <a:lnTo>
                      <a:pt x="2205" y="2699"/>
                    </a:lnTo>
                    <a:lnTo>
                      <a:pt x="2152" y="2672"/>
                    </a:lnTo>
                    <a:lnTo>
                      <a:pt x="2117" y="2725"/>
                    </a:lnTo>
                    <a:lnTo>
                      <a:pt x="2073" y="2769"/>
                    </a:lnTo>
                    <a:lnTo>
                      <a:pt x="2037" y="2699"/>
                    </a:lnTo>
                    <a:lnTo>
                      <a:pt x="2011" y="2752"/>
                    </a:lnTo>
                    <a:lnTo>
                      <a:pt x="1896" y="2761"/>
                    </a:lnTo>
                    <a:lnTo>
                      <a:pt x="1799" y="2778"/>
                    </a:lnTo>
                    <a:lnTo>
                      <a:pt x="1764" y="2725"/>
                    </a:lnTo>
                    <a:lnTo>
                      <a:pt x="1764" y="2690"/>
                    </a:lnTo>
                    <a:lnTo>
                      <a:pt x="1711" y="2672"/>
                    </a:lnTo>
                    <a:lnTo>
                      <a:pt x="1631" y="2672"/>
                    </a:lnTo>
                    <a:lnTo>
                      <a:pt x="1552" y="2646"/>
                    </a:lnTo>
                    <a:lnTo>
                      <a:pt x="1526" y="2611"/>
                    </a:lnTo>
                    <a:lnTo>
                      <a:pt x="1491" y="2540"/>
                    </a:lnTo>
                    <a:lnTo>
                      <a:pt x="1543" y="2522"/>
                    </a:lnTo>
                    <a:lnTo>
                      <a:pt x="1570" y="2478"/>
                    </a:lnTo>
                    <a:lnTo>
                      <a:pt x="1623" y="2443"/>
                    </a:lnTo>
                    <a:lnTo>
                      <a:pt x="1578" y="2399"/>
                    </a:lnTo>
                    <a:lnTo>
                      <a:pt x="1614" y="2372"/>
                    </a:lnTo>
                    <a:lnTo>
                      <a:pt x="1561" y="2319"/>
                    </a:lnTo>
                    <a:lnTo>
                      <a:pt x="1570" y="2258"/>
                    </a:lnTo>
                    <a:lnTo>
                      <a:pt x="1570" y="2205"/>
                    </a:lnTo>
                    <a:lnTo>
                      <a:pt x="1517" y="2187"/>
                    </a:lnTo>
                    <a:lnTo>
                      <a:pt x="1517" y="2134"/>
                    </a:lnTo>
                    <a:lnTo>
                      <a:pt x="1456" y="2143"/>
                    </a:lnTo>
                    <a:lnTo>
                      <a:pt x="1447" y="2081"/>
                    </a:lnTo>
                    <a:lnTo>
                      <a:pt x="1421" y="2134"/>
                    </a:lnTo>
                    <a:lnTo>
                      <a:pt x="1368" y="2108"/>
                    </a:lnTo>
                    <a:lnTo>
                      <a:pt x="1324" y="2143"/>
                    </a:lnTo>
                    <a:lnTo>
                      <a:pt x="1244" y="2143"/>
                    </a:lnTo>
                    <a:lnTo>
                      <a:pt x="1191" y="2125"/>
                    </a:lnTo>
                    <a:lnTo>
                      <a:pt x="1147" y="2072"/>
                    </a:lnTo>
                    <a:lnTo>
                      <a:pt x="1094" y="2072"/>
                    </a:lnTo>
                    <a:lnTo>
                      <a:pt x="1050" y="2019"/>
                    </a:lnTo>
                    <a:lnTo>
                      <a:pt x="1068" y="1958"/>
                    </a:lnTo>
                    <a:lnTo>
                      <a:pt x="1138" y="1914"/>
                    </a:lnTo>
                    <a:lnTo>
                      <a:pt x="1076" y="1896"/>
                    </a:lnTo>
                    <a:lnTo>
                      <a:pt x="1121" y="1843"/>
                    </a:lnTo>
                    <a:lnTo>
                      <a:pt x="1059" y="1808"/>
                    </a:lnTo>
                    <a:lnTo>
                      <a:pt x="1015" y="1772"/>
                    </a:lnTo>
                    <a:lnTo>
                      <a:pt x="1032" y="1737"/>
                    </a:lnTo>
                    <a:lnTo>
                      <a:pt x="979" y="1702"/>
                    </a:lnTo>
                    <a:lnTo>
                      <a:pt x="971" y="1649"/>
                    </a:lnTo>
                    <a:lnTo>
                      <a:pt x="909" y="1605"/>
                    </a:lnTo>
                    <a:lnTo>
                      <a:pt x="873" y="1578"/>
                    </a:lnTo>
                    <a:lnTo>
                      <a:pt x="662" y="1562"/>
                    </a:lnTo>
                    <a:lnTo>
                      <a:pt x="618" y="1535"/>
                    </a:lnTo>
                    <a:lnTo>
                      <a:pt x="582" y="1473"/>
                    </a:lnTo>
                    <a:lnTo>
                      <a:pt x="556" y="1420"/>
                    </a:lnTo>
                    <a:lnTo>
                      <a:pt x="503" y="1456"/>
                    </a:lnTo>
                    <a:lnTo>
                      <a:pt x="450" y="1438"/>
                    </a:lnTo>
                    <a:lnTo>
                      <a:pt x="423" y="1385"/>
                    </a:lnTo>
                    <a:lnTo>
                      <a:pt x="326" y="1350"/>
                    </a:lnTo>
                    <a:lnTo>
                      <a:pt x="256" y="1332"/>
                    </a:lnTo>
                    <a:lnTo>
                      <a:pt x="194" y="1350"/>
                    </a:lnTo>
                    <a:lnTo>
                      <a:pt x="141" y="1306"/>
                    </a:lnTo>
                    <a:lnTo>
                      <a:pt x="150" y="1253"/>
                    </a:lnTo>
                    <a:lnTo>
                      <a:pt x="123" y="1209"/>
                    </a:lnTo>
                    <a:lnTo>
                      <a:pt x="159" y="1165"/>
                    </a:lnTo>
                    <a:lnTo>
                      <a:pt x="123" y="1112"/>
                    </a:lnTo>
                    <a:lnTo>
                      <a:pt x="79" y="1085"/>
                    </a:lnTo>
                    <a:lnTo>
                      <a:pt x="0" y="1041"/>
                    </a:lnTo>
                    <a:lnTo>
                      <a:pt x="62" y="997"/>
                    </a:lnTo>
                    <a:lnTo>
                      <a:pt x="53" y="944"/>
                    </a:lnTo>
                    <a:lnTo>
                      <a:pt x="0" y="856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t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Amazonas</a:t>
                </a:r>
              </a:p>
            </p:txBody>
          </p:sp>
          <p:sp>
            <p:nvSpPr>
              <p:cNvPr id="51" name="Freeform 3">
                <a:extLst>
                  <a:ext uri="{FF2B5EF4-FFF2-40B4-BE49-F238E27FC236}">
                    <a16:creationId xmlns:a16="http://schemas.microsoft.com/office/drawing/2014/main" id="{4BF2E049-670B-4586-BE0F-D75A0CEBD1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7055" y="3389169"/>
                <a:ext cx="212791" cy="263495"/>
              </a:xfrm>
              <a:custGeom>
                <a:avLst/>
                <a:gdLst>
                  <a:gd name="T0" fmla="*/ 547 w 601"/>
                  <a:gd name="T1" fmla="*/ 0 h 724"/>
                  <a:gd name="T2" fmla="*/ 467 w 601"/>
                  <a:gd name="T3" fmla="*/ 44 h 724"/>
                  <a:gd name="T4" fmla="*/ 397 w 601"/>
                  <a:gd name="T5" fmla="*/ 26 h 724"/>
                  <a:gd name="T6" fmla="*/ 317 w 601"/>
                  <a:gd name="T7" fmla="*/ 9 h 724"/>
                  <a:gd name="T8" fmla="*/ 229 w 601"/>
                  <a:gd name="T9" fmla="*/ 18 h 724"/>
                  <a:gd name="T10" fmla="*/ 158 w 601"/>
                  <a:gd name="T11" fmla="*/ 26 h 724"/>
                  <a:gd name="T12" fmla="*/ 176 w 601"/>
                  <a:gd name="T13" fmla="*/ 62 h 724"/>
                  <a:gd name="T14" fmla="*/ 88 w 601"/>
                  <a:gd name="T15" fmla="*/ 97 h 724"/>
                  <a:gd name="T16" fmla="*/ 35 w 601"/>
                  <a:gd name="T17" fmla="*/ 106 h 724"/>
                  <a:gd name="T18" fmla="*/ 0 w 601"/>
                  <a:gd name="T19" fmla="*/ 150 h 724"/>
                  <a:gd name="T20" fmla="*/ 17 w 601"/>
                  <a:gd name="T21" fmla="*/ 220 h 724"/>
                  <a:gd name="T22" fmla="*/ 26 w 601"/>
                  <a:gd name="T23" fmla="*/ 291 h 724"/>
                  <a:gd name="T24" fmla="*/ 61 w 601"/>
                  <a:gd name="T25" fmla="*/ 344 h 724"/>
                  <a:gd name="T26" fmla="*/ 105 w 601"/>
                  <a:gd name="T27" fmla="*/ 397 h 724"/>
                  <a:gd name="T28" fmla="*/ 88 w 601"/>
                  <a:gd name="T29" fmla="*/ 468 h 724"/>
                  <a:gd name="T30" fmla="*/ 114 w 601"/>
                  <a:gd name="T31" fmla="*/ 565 h 724"/>
                  <a:gd name="T32" fmla="*/ 114 w 601"/>
                  <a:gd name="T33" fmla="*/ 644 h 724"/>
                  <a:gd name="T34" fmla="*/ 150 w 601"/>
                  <a:gd name="T35" fmla="*/ 706 h 724"/>
                  <a:gd name="T36" fmla="*/ 211 w 601"/>
                  <a:gd name="T37" fmla="*/ 723 h 724"/>
                  <a:gd name="T38" fmla="*/ 220 w 601"/>
                  <a:gd name="T39" fmla="*/ 653 h 724"/>
                  <a:gd name="T40" fmla="*/ 247 w 601"/>
                  <a:gd name="T41" fmla="*/ 591 h 724"/>
                  <a:gd name="T42" fmla="*/ 300 w 601"/>
                  <a:gd name="T43" fmla="*/ 494 h 724"/>
                  <a:gd name="T44" fmla="*/ 353 w 601"/>
                  <a:gd name="T45" fmla="*/ 397 h 724"/>
                  <a:gd name="T46" fmla="*/ 344 w 601"/>
                  <a:gd name="T47" fmla="*/ 335 h 724"/>
                  <a:gd name="T48" fmla="*/ 361 w 601"/>
                  <a:gd name="T49" fmla="*/ 265 h 724"/>
                  <a:gd name="T50" fmla="*/ 423 w 601"/>
                  <a:gd name="T51" fmla="*/ 203 h 724"/>
                  <a:gd name="T52" fmla="*/ 494 w 601"/>
                  <a:gd name="T53" fmla="*/ 132 h 724"/>
                  <a:gd name="T54" fmla="*/ 564 w 601"/>
                  <a:gd name="T55" fmla="*/ 97 h 724"/>
                  <a:gd name="T56" fmla="*/ 600 w 601"/>
                  <a:gd name="T57" fmla="*/ 44 h 724"/>
                  <a:gd name="T58" fmla="*/ 547 w 601"/>
                  <a:gd name="T5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01" h="724">
                    <a:moveTo>
                      <a:pt x="547" y="0"/>
                    </a:moveTo>
                    <a:lnTo>
                      <a:pt x="467" y="44"/>
                    </a:lnTo>
                    <a:lnTo>
                      <a:pt x="397" y="26"/>
                    </a:lnTo>
                    <a:lnTo>
                      <a:pt x="317" y="9"/>
                    </a:lnTo>
                    <a:lnTo>
                      <a:pt x="229" y="18"/>
                    </a:lnTo>
                    <a:lnTo>
                      <a:pt x="158" y="26"/>
                    </a:lnTo>
                    <a:lnTo>
                      <a:pt x="176" y="62"/>
                    </a:lnTo>
                    <a:lnTo>
                      <a:pt x="88" y="97"/>
                    </a:lnTo>
                    <a:lnTo>
                      <a:pt x="35" y="106"/>
                    </a:lnTo>
                    <a:lnTo>
                      <a:pt x="0" y="150"/>
                    </a:lnTo>
                    <a:lnTo>
                      <a:pt x="17" y="220"/>
                    </a:lnTo>
                    <a:lnTo>
                      <a:pt x="26" y="291"/>
                    </a:lnTo>
                    <a:lnTo>
                      <a:pt x="61" y="344"/>
                    </a:lnTo>
                    <a:lnTo>
                      <a:pt x="105" y="397"/>
                    </a:lnTo>
                    <a:lnTo>
                      <a:pt x="88" y="468"/>
                    </a:lnTo>
                    <a:lnTo>
                      <a:pt x="114" y="565"/>
                    </a:lnTo>
                    <a:lnTo>
                      <a:pt x="114" y="644"/>
                    </a:lnTo>
                    <a:lnTo>
                      <a:pt x="150" y="706"/>
                    </a:lnTo>
                    <a:lnTo>
                      <a:pt x="211" y="723"/>
                    </a:lnTo>
                    <a:lnTo>
                      <a:pt x="220" y="653"/>
                    </a:lnTo>
                    <a:lnTo>
                      <a:pt x="247" y="591"/>
                    </a:lnTo>
                    <a:lnTo>
                      <a:pt x="300" y="494"/>
                    </a:lnTo>
                    <a:lnTo>
                      <a:pt x="353" y="397"/>
                    </a:lnTo>
                    <a:lnTo>
                      <a:pt x="344" y="335"/>
                    </a:lnTo>
                    <a:lnTo>
                      <a:pt x="361" y="265"/>
                    </a:lnTo>
                    <a:lnTo>
                      <a:pt x="423" y="203"/>
                    </a:lnTo>
                    <a:lnTo>
                      <a:pt x="494" y="132"/>
                    </a:lnTo>
                    <a:lnTo>
                      <a:pt x="564" y="97"/>
                    </a:lnTo>
                    <a:lnTo>
                      <a:pt x="600" y="44"/>
                    </a:lnTo>
                    <a:lnTo>
                      <a:pt x="547" y="0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700" kern="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03" name="Grupo 102">
              <a:extLst>
                <a:ext uri="{FF2B5EF4-FFF2-40B4-BE49-F238E27FC236}">
                  <a16:creationId xmlns:a16="http://schemas.microsoft.com/office/drawing/2014/main" id="{C2AF8ED0-15D6-456D-B2A1-95414F85B7F0}"/>
                </a:ext>
              </a:extLst>
            </p:cNvPr>
            <p:cNvGrpSpPr/>
            <p:nvPr/>
          </p:nvGrpSpPr>
          <p:grpSpPr>
            <a:xfrm>
              <a:off x="7762835" y="5047222"/>
              <a:ext cx="4055470" cy="827733"/>
              <a:chOff x="5425055" y="1448511"/>
              <a:chExt cx="4055470" cy="827733"/>
            </a:xfrm>
          </p:grpSpPr>
          <p:sp>
            <p:nvSpPr>
              <p:cNvPr id="104" name="Rectángulo: esquinas redondeadas 103">
                <a:extLst>
                  <a:ext uri="{FF2B5EF4-FFF2-40B4-BE49-F238E27FC236}">
                    <a16:creationId xmlns:a16="http://schemas.microsoft.com/office/drawing/2014/main" id="{9D22B490-ECDC-4A2C-8A92-3D6F97B616BE}"/>
                  </a:ext>
                </a:extLst>
              </p:cNvPr>
              <p:cNvSpPr/>
              <p:nvPr/>
            </p:nvSpPr>
            <p:spPr>
              <a:xfrm>
                <a:off x="6386996" y="1625196"/>
                <a:ext cx="3093529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Paula Ospina</a:t>
                </a:r>
              </a:p>
              <a:p>
                <a:pPr algn="ctr"/>
                <a:r>
                  <a:rPr lang="es-CO" sz="1400" dirty="0"/>
                  <a:t>paula.ospina@icbf.gov.co</a:t>
                </a:r>
              </a:p>
            </p:txBody>
          </p:sp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0E3EB44F-19F6-4E8D-98B8-9F139031C76F}"/>
                  </a:ext>
                </a:extLst>
              </p:cNvPr>
              <p:cNvSpPr/>
              <p:nvPr/>
            </p:nvSpPr>
            <p:spPr>
              <a:xfrm>
                <a:off x="5425055" y="1448511"/>
                <a:ext cx="1308279" cy="827733"/>
              </a:xfrm>
              <a:prstGeom prst="ellipse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Pacífico Occidente</a:t>
                </a:r>
              </a:p>
            </p:txBody>
          </p:sp>
        </p:grpSp>
        <p:grpSp>
          <p:nvGrpSpPr>
            <p:cNvPr id="107" name="Grupo 106">
              <a:extLst>
                <a:ext uri="{FF2B5EF4-FFF2-40B4-BE49-F238E27FC236}">
                  <a16:creationId xmlns:a16="http://schemas.microsoft.com/office/drawing/2014/main" id="{C799C732-C82A-4B3A-B386-1B4F85F669D2}"/>
                </a:ext>
              </a:extLst>
            </p:cNvPr>
            <p:cNvGrpSpPr/>
            <p:nvPr/>
          </p:nvGrpSpPr>
          <p:grpSpPr>
            <a:xfrm>
              <a:off x="5509376" y="5803952"/>
              <a:ext cx="4743561" cy="960794"/>
              <a:chOff x="4793909" y="1471758"/>
              <a:chExt cx="4535341" cy="960794"/>
            </a:xfrm>
          </p:grpSpPr>
          <p:sp>
            <p:nvSpPr>
              <p:cNvPr id="108" name="Rectángulo: esquinas redondeadas 107">
                <a:extLst>
                  <a:ext uri="{FF2B5EF4-FFF2-40B4-BE49-F238E27FC236}">
                    <a16:creationId xmlns:a16="http://schemas.microsoft.com/office/drawing/2014/main" id="{C363A665-7956-4F0A-BAEB-78B494F926A8}"/>
                  </a:ext>
                </a:extLst>
              </p:cNvPr>
              <p:cNvSpPr/>
              <p:nvPr/>
            </p:nvSpPr>
            <p:spPr>
              <a:xfrm>
                <a:off x="6235721" y="1725211"/>
                <a:ext cx="3093529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Carlos Madrid</a:t>
                </a:r>
              </a:p>
              <a:p>
                <a:pPr algn="ctr"/>
                <a:r>
                  <a:rPr lang="es-CO" sz="1400" dirty="0"/>
                  <a:t>carlos.madrid@icbf.gov.co</a:t>
                </a:r>
              </a:p>
            </p:txBody>
          </p:sp>
          <p:sp>
            <p:nvSpPr>
              <p:cNvPr id="109" name="Elipse 108">
                <a:extLst>
                  <a:ext uri="{FF2B5EF4-FFF2-40B4-BE49-F238E27FC236}">
                    <a16:creationId xmlns:a16="http://schemas.microsoft.com/office/drawing/2014/main" id="{80508E33-E475-4872-A9EC-FB7C4128C646}"/>
                  </a:ext>
                </a:extLst>
              </p:cNvPr>
              <p:cNvSpPr/>
              <p:nvPr/>
            </p:nvSpPr>
            <p:spPr>
              <a:xfrm>
                <a:off x="4793909" y="1471758"/>
                <a:ext cx="1822180" cy="96079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Transversal infraestructuras</a:t>
                </a:r>
              </a:p>
            </p:txBody>
          </p:sp>
        </p:grpSp>
        <p:sp>
          <p:nvSpPr>
            <p:cNvPr id="111" name="CuadroTexto 110">
              <a:extLst>
                <a:ext uri="{FF2B5EF4-FFF2-40B4-BE49-F238E27FC236}">
                  <a16:creationId xmlns:a16="http://schemas.microsoft.com/office/drawing/2014/main" id="{655DDEEE-BACF-4299-A1C2-DFB91059FD43}"/>
                </a:ext>
              </a:extLst>
            </p:cNvPr>
            <p:cNvSpPr txBox="1"/>
            <p:nvPr/>
          </p:nvSpPr>
          <p:spPr>
            <a:xfrm>
              <a:off x="1460139" y="3400673"/>
              <a:ext cx="4748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700" kern="0" dirty="0">
                  <a:solidFill>
                    <a:prstClr val="black"/>
                  </a:solidFill>
                </a:rPr>
                <a:t>Quindío</a:t>
              </a:r>
              <a:endParaRPr lang="es-CO" sz="700" dirty="0"/>
            </a:p>
          </p:txBody>
        </p:sp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2339B03C-9BD7-4041-8FC4-B99D7F5D1A72}"/>
                </a:ext>
              </a:extLst>
            </p:cNvPr>
            <p:cNvGrpSpPr/>
            <p:nvPr/>
          </p:nvGrpSpPr>
          <p:grpSpPr>
            <a:xfrm>
              <a:off x="5283581" y="1289483"/>
              <a:ext cx="4610815" cy="829923"/>
              <a:chOff x="4697789" y="1111249"/>
              <a:chExt cx="4610815" cy="829923"/>
            </a:xfrm>
          </p:grpSpPr>
          <p:sp>
            <p:nvSpPr>
              <p:cNvPr id="106" name="Rectángulo: esquinas redondeadas 105">
                <a:extLst>
                  <a:ext uri="{FF2B5EF4-FFF2-40B4-BE49-F238E27FC236}">
                    <a16:creationId xmlns:a16="http://schemas.microsoft.com/office/drawing/2014/main" id="{F311DAD0-3097-431E-8B71-73D6EADC015B}"/>
                  </a:ext>
                </a:extLst>
              </p:cNvPr>
              <p:cNvSpPr/>
              <p:nvPr/>
            </p:nvSpPr>
            <p:spPr>
              <a:xfrm>
                <a:off x="5210851" y="1270623"/>
                <a:ext cx="4097753" cy="445512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Manuel Colorado</a:t>
                </a:r>
              </a:p>
              <a:p>
                <a:pPr algn="ctr"/>
                <a:r>
                  <a:rPr lang="es-CO" sz="1400" dirty="0"/>
                  <a:t>manuel.colorado@icbf.gov.co</a:t>
                </a:r>
              </a:p>
            </p:txBody>
          </p:sp>
          <p:sp>
            <p:nvSpPr>
              <p:cNvPr id="82" name="Elipse 81">
                <a:extLst>
                  <a:ext uri="{FF2B5EF4-FFF2-40B4-BE49-F238E27FC236}">
                    <a16:creationId xmlns:a16="http://schemas.microsoft.com/office/drawing/2014/main" id="{2423FC88-E50F-7848-A961-3D3029B33AEC}"/>
                  </a:ext>
                </a:extLst>
              </p:cNvPr>
              <p:cNvSpPr/>
              <p:nvPr/>
            </p:nvSpPr>
            <p:spPr>
              <a:xfrm>
                <a:off x="4697789" y="1111249"/>
                <a:ext cx="1153962" cy="82992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Líder</a:t>
                </a:r>
              </a:p>
              <a:p>
                <a:pPr algn="ctr"/>
                <a:r>
                  <a:rPr lang="es-CO" sz="1400" dirty="0"/>
                  <a:t>Equipo I&amp;D</a:t>
                </a:r>
              </a:p>
            </p:txBody>
          </p:sp>
        </p:grp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814CF502-1801-CC4F-BC56-D8845E5A7922}"/>
                </a:ext>
              </a:extLst>
            </p:cNvPr>
            <p:cNvGrpSpPr/>
            <p:nvPr/>
          </p:nvGrpSpPr>
          <p:grpSpPr>
            <a:xfrm>
              <a:off x="5994697" y="3541371"/>
              <a:ext cx="4043510" cy="827733"/>
              <a:chOff x="5777919" y="1533871"/>
              <a:chExt cx="4043510" cy="827733"/>
            </a:xfrm>
          </p:grpSpPr>
          <p:sp>
            <p:nvSpPr>
              <p:cNvPr id="84" name="Rectángulo: esquinas redondeadas 90">
                <a:extLst>
                  <a:ext uri="{FF2B5EF4-FFF2-40B4-BE49-F238E27FC236}">
                    <a16:creationId xmlns:a16="http://schemas.microsoft.com/office/drawing/2014/main" id="{76A8D9E9-A7E3-874C-A37E-BC28351BF398}"/>
                  </a:ext>
                </a:extLst>
              </p:cNvPr>
              <p:cNvSpPr/>
              <p:nvPr/>
            </p:nvSpPr>
            <p:spPr>
              <a:xfrm>
                <a:off x="6727900" y="1707342"/>
                <a:ext cx="3093529" cy="440425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Derly Fajardo</a:t>
                </a:r>
              </a:p>
              <a:p>
                <a:pPr algn="ctr"/>
                <a:r>
                  <a:rPr lang="es-CO" sz="1400" dirty="0"/>
                  <a:t>derly.fajardo@icbf.gov.co</a:t>
                </a:r>
              </a:p>
            </p:txBody>
          </p:sp>
          <p:sp>
            <p:nvSpPr>
              <p:cNvPr id="85" name="Elipse 84">
                <a:extLst>
                  <a:ext uri="{FF2B5EF4-FFF2-40B4-BE49-F238E27FC236}">
                    <a16:creationId xmlns:a16="http://schemas.microsoft.com/office/drawing/2014/main" id="{0F05D24B-4C8A-AF44-9161-F0BC5E8C621C}"/>
                  </a:ext>
                </a:extLst>
              </p:cNvPr>
              <p:cNvSpPr/>
              <p:nvPr/>
            </p:nvSpPr>
            <p:spPr>
              <a:xfrm>
                <a:off x="5777919" y="1533871"/>
                <a:ext cx="1153962" cy="82773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Especial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>
            <a:extLst>
              <a:ext uri="{FF2B5EF4-FFF2-40B4-BE49-F238E27FC236}">
                <a16:creationId xmlns:a16="http://schemas.microsoft.com/office/drawing/2014/main" id="{50A36DA5-9518-4E05-9A01-CC50B038B3CB}"/>
              </a:ext>
            </a:extLst>
          </p:cNvPr>
          <p:cNvGrpSpPr/>
          <p:nvPr/>
        </p:nvGrpSpPr>
        <p:grpSpPr>
          <a:xfrm>
            <a:off x="-2229497" y="65540"/>
            <a:ext cx="14203617" cy="6608344"/>
            <a:chOff x="-2229497" y="65540"/>
            <a:chExt cx="14203617" cy="6608344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B7EB4F3A-146C-4FD7-9689-4945C2B409E4}"/>
                </a:ext>
              </a:extLst>
            </p:cNvPr>
            <p:cNvGrpSpPr/>
            <p:nvPr/>
          </p:nvGrpSpPr>
          <p:grpSpPr>
            <a:xfrm>
              <a:off x="-2229497" y="1015294"/>
              <a:ext cx="11105824" cy="5658590"/>
              <a:chOff x="-1795157" y="526503"/>
              <a:chExt cx="11105824" cy="5658590"/>
            </a:xfrm>
          </p:grpSpPr>
          <p:graphicFrame>
            <p:nvGraphicFramePr>
              <p:cNvPr id="8" name="Diagrama 7">
                <a:extLst>
                  <a:ext uri="{FF2B5EF4-FFF2-40B4-BE49-F238E27FC236}">
                    <a16:creationId xmlns:a16="http://schemas.microsoft.com/office/drawing/2014/main" id="{8335E703-72EB-4132-B0F3-7CB7667142A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91814606"/>
                  </p:ext>
                </p:extLst>
              </p:nvPr>
            </p:nvGraphicFramePr>
            <p:xfrm>
              <a:off x="-1795157" y="565964"/>
              <a:ext cx="11105824" cy="561912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  <p:pic>
            <p:nvPicPr>
              <p:cNvPr id="25" name="Imagen 42">
                <a:extLst>
                  <a:ext uri="{FF2B5EF4-FFF2-40B4-BE49-F238E27FC236}">
                    <a16:creationId xmlns:a16="http://schemas.microsoft.com/office/drawing/2014/main" id="{2C14C43D-F227-4542-9084-135C9B29A3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95392" y="526503"/>
                <a:ext cx="569639" cy="601187"/>
              </a:xfrm>
              <a:prstGeom prst="rect">
                <a:avLst/>
              </a:prstGeom>
            </p:spPr>
          </p:pic>
          <p:sp>
            <p:nvSpPr>
              <p:cNvPr id="26" name="CuadroTexto 43">
                <a:extLst>
                  <a:ext uri="{FF2B5EF4-FFF2-40B4-BE49-F238E27FC236}">
                    <a16:creationId xmlns:a16="http://schemas.microsoft.com/office/drawing/2014/main" id="{4C84DC2F-D9EA-4D21-9555-C982593EBAE0}"/>
                  </a:ext>
                </a:extLst>
              </p:cNvPr>
              <p:cNvSpPr txBox="1"/>
              <p:nvPr/>
            </p:nvSpPr>
            <p:spPr>
              <a:xfrm>
                <a:off x="2094283" y="697194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5 min</a:t>
                </a:r>
              </a:p>
            </p:txBody>
          </p:sp>
          <p:pic>
            <p:nvPicPr>
              <p:cNvPr id="32" name="Imagen 42">
                <a:extLst>
                  <a:ext uri="{FF2B5EF4-FFF2-40B4-BE49-F238E27FC236}">
                    <a16:creationId xmlns:a16="http://schemas.microsoft.com/office/drawing/2014/main" id="{7AE78C11-ACAA-40BD-81C6-7B128DD1A4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27739" y="1534534"/>
                <a:ext cx="569639" cy="601187"/>
              </a:xfrm>
              <a:prstGeom prst="rect">
                <a:avLst/>
              </a:prstGeom>
            </p:spPr>
          </p:pic>
          <p:sp>
            <p:nvSpPr>
              <p:cNvPr id="33" name="CuadroTexto 43">
                <a:extLst>
                  <a:ext uri="{FF2B5EF4-FFF2-40B4-BE49-F238E27FC236}">
                    <a16:creationId xmlns:a16="http://schemas.microsoft.com/office/drawing/2014/main" id="{B989E533-53CF-4AE8-BAAF-D5E5C5ADC43A}"/>
                  </a:ext>
                </a:extLst>
              </p:cNvPr>
              <p:cNvSpPr txBox="1"/>
              <p:nvPr/>
            </p:nvSpPr>
            <p:spPr>
              <a:xfrm>
                <a:off x="4626630" y="1705225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10 min</a:t>
                </a:r>
              </a:p>
            </p:txBody>
          </p:sp>
          <p:pic>
            <p:nvPicPr>
              <p:cNvPr id="38" name="Imagen 42">
                <a:extLst>
                  <a:ext uri="{FF2B5EF4-FFF2-40B4-BE49-F238E27FC236}">
                    <a16:creationId xmlns:a16="http://schemas.microsoft.com/office/drawing/2014/main" id="{2AFBE901-1D1E-4A3F-A6CB-962FCCAB7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6845" y="2900277"/>
                <a:ext cx="569639" cy="601187"/>
              </a:xfrm>
              <a:prstGeom prst="rect">
                <a:avLst/>
              </a:prstGeom>
            </p:spPr>
          </p:pic>
          <p:sp>
            <p:nvSpPr>
              <p:cNvPr id="39" name="CuadroTexto 43">
                <a:extLst>
                  <a:ext uri="{FF2B5EF4-FFF2-40B4-BE49-F238E27FC236}">
                    <a16:creationId xmlns:a16="http://schemas.microsoft.com/office/drawing/2014/main" id="{38390C83-ED5F-4A61-98F1-51BAF47650C3}"/>
                  </a:ext>
                </a:extLst>
              </p:cNvPr>
              <p:cNvSpPr txBox="1"/>
              <p:nvPr/>
            </p:nvSpPr>
            <p:spPr>
              <a:xfrm>
                <a:off x="5335736" y="3070968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10 min</a:t>
                </a:r>
              </a:p>
            </p:txBody>
          </p:sp>
          <p:pic>
            <p:nvPicPr>
              <p:cNvPr id="46" name="Imagen 42">
                <a:extLst>
                  <a:ext uri="{FF2B5EF4-FFF2-40B4-BE49-F238E27FC236}">
                    <a16:creationId xmlns:a16="http://schemas.microsoft.com/office/drawing/2014/main" id="{902B7768-E633-49DC-96E5-FD2797A6D9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50699" y="5447898"/>
                <a:ext cx="569639" cy="601187"/>
              </a:xfrm>
              <a:prstGeom prst="rect">
                <a:avLst/>
              </a:prstGeom>
            </p:spPr>
          </p:pic>
          <p:sp>
            <p:nvSpPr>
              <p:cNvPr id="47" name="CuadroTexto 43">
                <a:extLst>
                  <a:ext uri="{FF2B5EF4-FFF2-40B4-BE49-F238E27FC236}">
                    <a16:creationId xmlns:a16="http://schemas.microsoft.com/office/drawing/2014/main" id="{08BE6EAA-8601-471D-9CCD-C2A27018531E}"/>
                  </a:ext>
                </a:extLst>
              </p:cNvPr>
              <p:cNvSpPr txBox="1"/>
              <p:nvPr/>
            </p:nvSpPr>
            <p:spPr>
              <a:xfrm>
                <a:off x="7849590" y="5618589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15 min</a:t>
                </a:r>
              </a:p>
            </p:txBody>
          </p:sp>
          <p:pic>
            <p:nvPicPr>
              <p:cNvPr id="49" name="Imagen 42">
                <a:extLst>
                  <a:ext uri="{FF2B5EF4-FFF2-40B4-BE49-F238E27FC236}">
                    <a16:creationId xmlns:a16="http://schemas.microsoft.com/office/drawing/2014/main" id="{C13A6BF6-95BD-4703-A5FD-0ED7DD84E2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11661" y="3732656"/>
                <a:ext cx="569639" cy="601187"/>
              </a:xfrm>
              <a:prstGeom prst="rect">
                <a:avLst/>
              </a:prstGeom>
            </p:spPr>
          </p:pic>
          <p:sp>
            <p:nvSpPr>
              <p:cNvPr id="50" name="CuadroTexto 43">
                <a:extLst>
                  <a:ext uri="{FF2B5EF4-FFF2-40B4-BE49-F238E27FC236}">
                    <a16:creationId xmlns:a16="http://schemas.microsoft.com/office/drawing/2014/main" id="{76431D8C-9778-4C75-BA39-DDCFD4B07CEF}"/>
                  </a:ext>
                </a:extLst>
              </p:cNvPr>
              <p:cNvSpPr txBox="1"/>
              <p:nvPr/>
            </p:nvSpPr>
            <p:spPr>
              <a:xfrm>
                <a:off x="6181572" y="3903347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5 min</a:t>
                </a:r>
              </a:p>
            </p:txBody>
          </p:sp>
          <p:sp>
            <p:nvSpPr>
              <p:cNvPr id="40" name="Left Brace 6">
                <a:extLst>
                  <a:ext uri="{FF2B5EF4-FFF2-40B4-BE49-F238E27FC236}">
                    <a16:creationId xmlns:a16="http://schemas.microsoft.com/office/drawing/2014/main" id="{6E21DEC6-E473-4602-948A-5140CEAE4124}"/>
                  </a:ext>
                </a:extLst>
              </p:cNvPr>
              <p:cNvSpPr/>
              <p:nvPr/>
            </p:nvSpPr>
            <p:spPr>
              <a:xfrm rot="10800000">
                <a:off x="3596744" y="1387994"/>
                <a:ext cx="530995" cy="1386348"/>
              </a:xfrm>
              <a:prstGeom prst="leftBrace">
                <a:avLst>
                  <a:gd name="adj1" fmla="val 8333"/>
                  <a:gd name="adj2" fmla="val 51016"/>
                </a:avLst>
              </a:prstGeom>
              <a:ln>
                <a:solidFill>
                  <a:srgbClr val="7030A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</p:grpSp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2CF431F4-EDDA-4F7F-8207-8337ED70FB8E}"/>
                </a:ext>
              </a:extLst>
            </p:cNvPr>
            <p:cNvGrpSpPr/>
            <p:nvPr/>
          </p:nvGrpSpPr>
          <p:grpSpPr>
            <a:xfrm>
              <a:off x="1766286" y="65540"/>
              <a:ext cx="10207834" cy="5485973"/>
              <a:chOff x="1766286" y="65540"/>
              <a:chExt cx="10207834" cy="548597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3ECBB7E3-C502-4C31-8BFA-143DFB6481E7}"/>
                  </a:ext>
                </a:extLst>
              </p:cNvPr>
              <p:cNvGrpSpPr/>
              <p:nvPr/>
            </p:nvGrpSpPr>
            <p:grpSpPr>
              <a:xfrm>
                <a:off x="6776315" y="1886105"/>
                <a:ext cx="5197805" cy="3665408"/>
                <a:chOff x="4637027" y="845649"/>
                <a:chExt cx="3898354" cy="2749056"/>
              </a:xfrm>
            </p:grpSpPr>
            <p:graphicFrame>
              <p:nvGraphicFramePr>
                <p:cNvPr id="4" name="Diagrama 3">
                  <a:extLst>
                    <a:ext uri="{FF2B5EF4-FFF2-40B4-BE49-F238E27FC236}">
                      <a16:creationId xmlns:a16="http://schemas.microsoft.com/office/drawing/2014/main" id="{25B5532A-24FA-4286-8C7B-A33E2DA96E4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288120011"/>
                    </p:ext>
                  </p:extLst>
                </p:nvPr>
              </p:nvGraphicFramePr>
              <p:xfrm>
                <a:off x="4637027" y="1761844"/>
                <a:ext cx="3898354" cy="1832861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  <p:sp>
              <p:nvSpPr>
                <p:cNvPr id="7" name="Left Brace 6">
                  <a:extLst>
                    <a:ext uri="{FF2B5EF4-FFF2-40B4-BE49-F238E27FC236}">
                      <a16:creationId xmlns:a16="http://schemas.microsoft.com/office/drawing/2014/main" id="{5370E7B8-F1BF-4B9C-9742-1BE14E2C0DB1}"/>
                    </a:ext>
                  </a:extLst>
                </p:cNvPr>
                <p:cNvSpPr/>
                <p:nvPr/>
              </p:nvSpPr>
              <p:spPr>
                <a:xfrm rot="5400000">
                  <a:off x="6430784" y="-286036"/>
                  <a:ext cx="307776" cy="3687417"/>
                </a:xfrm>
                <a:prstGeom prst="leftBrace">
                  <a:avLst>
                    <a:gd name="adj1" fmla="val 8333"/>
                    <a:gd name="adj2" fmla="val 51016"/>
                  </a:avLst>
                </a:prstGeom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1592ED40-9B57-4F7C-9C12-ED5244D7C6F5}"/>
                    </a:ext>
                  </a:extLst>
                </p:cNvPr>
                <p:cNvGrpSpPr/>
                <p:nvPr/>
              </p:nvGrpSpPr>
              <p:grpSpPr>
                <a:xfrm>
                  <a:off x="6066390" y="845649"/>
                  <a:ext cx="1085972" cy="460887"/>
                  <a:chOff x="4897409" y="3827545"/>
                  <a:chExt cx="1085972" cy="460887"/>
                </a:xfrm>
              </p:grpSpPr>
              <p:pic>
                <p:nvPicPr>
                  <p:cNvPr id="35" name="Imagen 42">
                    <a:extLst>
                      <a:ext uri="{FF2B5EF4-FFF2-40B4-BE49-F238E27FC236}">
                        <a16:creationId xmlns:a16="http://schemas.microsoft.com/office/drawing/2014/main" id="{03A0C4A4-2807-4A00-9CF5-9C59538881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897409" y="3827545"/>
                    <a:ext cx="427229" cy="450890"/>
                  </a:xfrm>
                  <a:prstGeom prst="rect">
                    <a:avLst/>
                  </a:prstGeom>
                </p:spPr>
              </p:pic>
              <p:sp>
                <p:nvSpPr>
                  <p:cNvPr id="36" name="CuadroTexto 43">
                    <a:extLst>
                      <a:ext uri="{FF2B5EF4-FFF2-40B4-BE49-F238E27FC236}">
                        <a16:creationId xmlns:a16="http://schemas.microsoft.com/office/drawing/2014/main" id="{EB3A4A2E-C37E-4A63-A966-EB1161744AC6}"/>
                      </a:ext>
                    </a:extLst>
                  </p:cNvPr>
                  <p:cNvSpPr txBox="1"/>
                  <p:nvPr/>
                </p:nvSpPr>
                <p:spPr>
                  <a:xfrm>
                    <a:off x="5271576" y="3880532"/>
                    <a:ext cx="711805" cy="40790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CO" sz="1467" dirty="0"/>
                      <a:t>1 hora </a:t>
                    </a:r>
                  </a:p>
                  <a:p>
                    <a:r>
                      <a:rPr lang="es-CO" sz="1467" dirty="0"/>
                      <a:t>15 min</a:t>
                    </a:r>
                  </a:p>
                </p:txBody>
              </p:sp>
            </p:grpSp>
          </p:grpSp>
          <p:cxnSp>
            <p:nvCxnSpPr>
              <p:cNvPr id="12" name="Conector: angular 11">
                <a:extLst>
                  <a:ext uri="{FF2B5EF4-FFF2-40B4-BE49-F238E27FC236}">
                    <a16:creationId xmlns:a16="http://schemas.microsoft.com/office/drawing/2014/main" id="{62A08277-6A11-441C-B345-FE84CE6573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37172" y="4392138"/>
                <a:ext cx="1077725" cy="1049292"/>
              </a:xfrm>
              <a:prstGeom prst="bentConnector3">
                <a:avLst/>
              </a:prstGeom>
              <a:ln w="73025">
                <a:solidFill>
                  <a:srgbClr val="99009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Grupo 40">
                <a:extLst>
                  <a:ext uri="{FF2B5EF4-FFF2-40B4-BE49-F238E27FC236}">
                    <a16:creationId xmlns:a16="http://schemas.microsoft.com/office/drawing/2014/main" id="{02E8F4C5-36E5-4401-89A7-64EE41571FF5}"/>
                  </a:ext>
                </a:extLst>
              </p:cNvPr>
              <p:cNvGrpSpPr/>
              <p:nvPr/>
            </p:nvGrpSpPr>
            <p:grpSpPr>
              <a:xfrm>
                <a:off x="1766286" y="65540"/>
                <a:ext cx="8229600" cy="796932"/>
                <a:chOff x="2482420" y="88981"/>
                <a:chExt cx="8229600" cy="796932"/>
              </a:xfrm>
            </p:grpSpPr>
            <p:sp>
              <p:nvSpPr>
                <p:cNvPr id="42" name="Rectángulo 41">
                  <a:extLst>
                    <a:ext uri="{FF2B5EF4-FFF2-40B4-BE49-F238E27FC236}">
                      <a16:creationId xmlns:a16="http://schemas.microsoft.com/office/drawing/2014/main" id="{B9C30423-99E9-4A10-BF12-A07F71E25F4A}"/>
                    </a:ext>
                  </a:extLst>
                </p:cNvPr>
                <p:cNvSpPr/>
                <p:nvPr/>
              </p:nvSpPr>
              <p:spPr>
                <a:xfrm>
                  <a:off x="3560770" y="88981"/>
                  <a:ext cx="5993949" cy="76944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s-CO" sz="4400" b="1" dirty="0">
                      <a:solidFill>
                        <a:srgbClr val="346232"/>
                      </a:solidFill>
                    </a:rPr>
                    <a:t>Actividades jornada </a:t>
                  </a:r>
                  <a:r>
                    <a:rPr lang="es-CO" sz="4400" b="1" dirty="0">
                      <a:solidFill>
                        <a:srgbClr val="346232"/>
                      </a:solidFill>
                      <a:latin typeface="Athelas" panose="02000503000000020003" pitchFamily="2" charset="77"/>
                    </a:rPr>
                    <a:t>I&amp;D </a:t>
                  </a:r>
                </a:p>
              </p:txBody>
            </p:sp>
            <p:cxnSp>
              <p:nvCxnSpPr>
                <p:cNvPr id="43" name="Conector recto 42">
                  <a:extLst>
                    <a:ext uri="{FF2B5EF4-FFF2-40B4-BE49-F238E27FC236}">
                      <a16:creationId xmlns:a16="http://schemas.microsoft.com/office/drawing/2014/main" id="{302E0A45-4F3B-485B-8FC1-6FF8F953064E}"/>
                    </a:ext>
                  </a:extLst>
                </p:cNvPr>
                <p:cNvCxnSpPr/>
                <p:nvPr/>
              </p:nvCxnSpPr>
              <p:spPr>
                <a:xfrm>
                  <a:off x="2482420" y="885913"/>
                  <a:ext cx="8229600" cy="0"/>
                </a:xfrm>
                <a:prstGeom prst="line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255839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303C0A-B8F2-41EB-88D3-D990B9B80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404"/>
          <a:stretch/>
        </p:blipFill>
        <p:spPr>
          <a:xfrm>
            <a:off x="2436827" y="336119"/>
            <a:ext cx="8567277" cy="567096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8E9125B-BEE4-479A-9851-876393002241}"/>
              </a:ext>
            </a:extLst>
          </p:cNvPr>
          <p:cNvSpPr txBox="1"/>
          <p:nvPr/>
        </p:nvSpPr>
        <p:spPr>
          <a:xfrm>
            <a:off x="0" y="469124"/>
            <a:ext cx="34287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CONVENCIONES DIAGRAMAS DE FLUJO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168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F4A948-2881-4E95-9C3D-59301AC5A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454"/>
          <a:stretch/>
        </p:blipFill>
        <p:spPr>
          <a:xfrm>
            <a:off x="2133600" y="596859"/>
            <a:ext cx="9402203" cy="5288871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6F7A884-9CB3-4577-9AD0-2EBA4B860A64}"/>
              </a:ext>
            </a:extLst>
          </p:cNvPr>
          <p:cNvSpPr txBox="1"/>
          <p:nvPr/>
        </p:nvSpPr>
        <p:spPr>
          <a:xfrm>
            <a:off x="0" y="469124"/>
            <a:ext cx="34287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CONVENCIONES DIAGRAMAS DE FLUJO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754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03832751-A462-4721-9488-F995B8272E42}"/>
              </a:ext>
            </a:extLst>
          </p:cNvPr>
          <p:cNvGrpSpPr/>
          <p:nvPr/>
        </p:nvGrpSpPr>
        <p:grpSpPr>
          <a:xfrm>
            <a:off x="708415" y="300841"/>
            <a:ext cx="10675702" cy="5381367"/>
            <a:chOff x="708415" y="300841"/>
            <a:chExt cx="10675702" cy="5381367"/>
          </a:xfrm>
        </p:grpSpPr>
        <p:grpSp>
          <p:nvGrpSpPr>
            <p:cNvPr id="33" name="Grupo 32">
              <a:extLst>
                <a:ext uri="{FF2B5EF4-FFF2-40B4-BE49-F238E27FC236}">
                  <a16:creationId xmlns:a16="http://schemas.microsoft.com/office/drawing/2014/main" id="{3DA19D24-7CE4-42FD-9B68-9DF067A12F9A}"/>
                </a:ext>
              </a:extLst>
            </p:cNvPr>
            <p:cNvGrpSpPr/>
            <p:nvPr/>
          </p:nvGrpSpPr>
          <p:grpSpPr>
            <a:xfrm>
              <a:off x="1678130" y="300841"/>
              <a:ext cx="8326960" cy="796932"/>
              <a:chOff x="2394264" y="88981"/>
              <a:chExt cx="8326960" cy="796932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2394264" y="88981"/>
                <a:ext cx="8326960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PROPIAS ICBF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2482420" y="885913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465 Terminador">
              <a:extLst>
                <a:ext uri="{FF2B5EF4-FFF2-40B4-BE49-F238E27FC236}">
                  <a16:creationId xmlns:a16="http://schemas.microsoft.com/office/drawing/2014/main" id="{E5B8A4A0-D586-401F-AEDF-BA3F36325186}"/>
                </a:ext>
              </a:extLst>
            </p:cNvPr>
            <p:cNvSpPr/>
            <p:nvPr/>
          </p:nvSpPr>
          <p:spPr bwMode="auto">
            <a:xfrm flipH="1">
              <a:off x="1295800" y="5350929"/>
              <a:ext cx="855689" cy="331279"/>
            </a:xfrm>
            <a:prstGeom prst="flowChartTerminator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1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ea typeface="+mn-ea"/>
                  <a:cs typeface="+mn-cs"/>
                </a:rPr>
                <a:t>FIN</a:t>
              </a:r>
            </a:p>
          </p:txBody>
        </p:sp>
        <p:sp>
          <p:nvSpPr>
            <p:cNvPr id="6" name="70 Terminador">
              <a:extLst>
                <a:ext uri="{FF2B5EF4-FFF2-40B4-BE49-F238E27FC236}">
                  <a16:creationId xmlns:a16="http://schemas.microsoft.com/office/drawing/2014/main" id="{942CDDBC-D3F0-4084-9910-B7348DB5EB2E}"/>
                </a:ext>
              </a:extLst>
            </p:cNvPr>
            <p:cNvSpPr/>
            <p:nvPr/>
          </p:nvSpPr>
          <p:spPr bwMode="auto">
            <a:xfrm flipH="1">
              <a:off x="708415" y="2179448"/>
              <a:ext cx="790575" cy="158854"/>
            </a:xfrm>
            <a:prstGeom prst="flowChartTerminator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1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ea typeface="+mn-ea"/>
                  <a:cs typeface="+mn-cs"/>
                </a:rPr>
                <a:t>INICIO</a:t>
              </a:r>
            </a:p>
          </p:txBody>
        </p:sp>
        <p:sp>
          <p:nvSpPr>
            <p:cNvPr id="7" name="75 Proceso">
              <a:extLst>
                <a:ext uri="{FF2B5EF4-FFF2-40B4-BE49-F238E27FC236}">
                  <a16:creationId xmlns:a16="http://schemas.microsoft.com/office/drawing/2014/main" id="{3B478D67-6FDA-4FC3-B7E4-D931133AA9BC}"/>
                </a:ext>
              </a:extLst>
            </p:cNvPr>
            <p:cNvSpPr/>
            <p:nvPr/>
          </p:nvSpPr>
          <p:spPr bwMode="auto">
            <a:xfrm flipH="1">
              <a:off x="8500988" y="1722797"/>
              <a:ext cx="2883129" cy="1072156"/>
            </a:xfrm>
            <a:prstGeom prst="flowChartProcess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3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. La DPI remite </a:t>
              </a:r>
              <a:r>
                <a:rPr lang="es-ES" sz="1200" dirty="0">
                  <a:ln w="0"/>
                  <a:solidFill>
                    <a:prstClr val="black"/>
                  </a:solidFill>
                </a:rPr>
                <a:t> el  listado de priorización de intervención 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de infraestructuras a Dirección Administrativa,</a:t>
              </a:r>
              <a:r>
                <a:rPr kumimoji="0" lang="es-ES" sz="1200" b="0" i="0" u="none" strike="noStrike" kern="1200" cap="none" spc="0" normalizeH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 de acuerdo a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 la  disponibilidad de los recursos.</a:t>
              </a:r>
            </a:p>
          </p:txBody>
        </p:sp>
        <p:cxnSp>
          <p:nvCxnSpPr>
            <p:cNvPr id="8" name="101 Conector recto de flecha">
              <a:extLst>
                <a:ext uri="{FF2B5EF4-FFF2-40B4-BE49-F238E27FC236}">
                  <a16:creationId xmlns:a16="http://schemas.microsoft.com/office/drawing/2014/main" id="{B1A70172-06E5-418A-95DE-BB8573065F69}"/>
                </a:ext>
              </a:extLst>
            </p:cNvPr>
            <p:cNvCxnSpPr>
              <a:cxnSpLocks noChangeShapeType="1"/>
              <a:stCxn id="23" idx="2"/>
              <a:endCxn id="5" idx="0"/>
            </p:cNvCxnSpPr>
            <p:nvPr/>
          </p:nvCxnSpPr>
          <p:spPr bwMode="auto">
            <a:xfrm>
              <a:off x="1706845" y="4694574"/>
              <a:ext cx="16799" cy="656355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9" name="114 Conector recto de flecha">
              <a:extLst>
                <a:ext uri="{FF2B5EF4-FFF2-40B4-BE49-F238E27FC236}">
                  <a16:creationId xmlns:a16="http://schemas.microsoft.com/office/drawing/2014/main" id="{C11BF734-541E-4C12-9DF3-4D06829D309F}"/>
                </a:ext>
              </a:extLst>
            </p:cNvPr>
            <p:cNvCxnSpPr>
              <a:cxnSpLocks noChangeShapeType="1"/>
              <a:stCxn id="6" idx="1"/>
              <a:endCxn id="11" idx="1"/>
            </p:cNvCxnSpPr>
            <p:nvPr/>
          </p:nvCxnSpPr>
          <p:spPr bwMode="auto">
            <a:xfrm flipV="1">
              <a:off x="1498990" y="2258874"/>
              <a:ext cx="432027" cy="1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10" name="114 Conector recto de flecha">
              <a:extLst>
                <a:ext uri="{FF2B5EF4-FFF2-40B4-BE49-F238E27FC236}">
                  <a16:creationId xmlns:a16="http://schemas.microsoft.com/office/drawing/2014/main" id="{21A67EA9-C2DC-4BC6-B129-B3FF34F04E99}"/>
                </a:ext>
              </a:extLst>
            </p:cNvPr>
            <p:cNvCxnSpPr>
              <a:cxnSpLocks noChangeShapeType="1"/>
              <a:stCxn id="18" idx="1"/>
              <a:endCxn id="22" idx="3"/>
            </p:cNvCxnSpPr>
            <p:nvPr/>
          </p:nvCxnSpPr>
          <p:spPr bwMode="auto">
            <a:xfrm flipH="1" flipV="1">
              <a:off x="8219922" y="4311329"/>
              <a:ext cx="468628" cy="44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1" name="5 Documento">
              <a:extLst>
                <a:ext uri="{FF2B5EF4-FFF2-40B4-BE49-F238E27FC236}">
                  <a16:creationId xmlns:a16="http://schemas.microsoft.com/office/drawing/2014/main" id="{7B14BC11-1380-4484-9C19-352ED31EEDC9}"/>
                </a:ext>
              </a:extLst>
            </p:cNvPr>
            <p:cNvSpPr/>
            <p:nvPr/>
          </p:nvSpPr>
          <p:spPr bwMode="auto">
            <a:xfrm>
              <a:off x="1931017" y="1702992"/>
              <a:ext cx="1369872" cy="1111764"/>
            </a:xfrm>
            <a:prstGeom prst="flowChartDocument">
              <a:avLst/>
            </a:prstGeom>
            <a:solidFill>
              <a:schemeClr val="accent3">
                <a:tint val="40000"/>
                <a:hueOff val="1549788"/>
                <a:satOff val="35711"/>
                <a:lumOff val="3081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1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Matriz  de  Infraestructuras Propias con necesidad de Mejora</a:t>
              </a:r>
            </a:p>
          </p:txBody>
        </p:sp>
        <p:cxnSp>
          <p:nvCxnSpPr>
            <p:cNvPr id="12" name="114 Conector recto de flecha">
              <a:extLst>
                <a:ext uri="{FF2B5EF4-FFF2-40B4-BE49-F238E27FC236}">
                  <a16:creationId xmlns:a16="http://schemas.microsoft.com/office/drawing/2014/main" id="{34997735-F4DF-4C67-9E6D-97424D887580}"/>
                </a:ext>
              </a:extLst>
            </p:cNvPr>
            <p:cNvCxnSpPr>
              <a:cxnSpLocks noChangeShapeType="1"/>
              <a:stCxn id="11" idx="3"/>
              <a:endCxn id="14" idx="3"/>
            </p:cNvCxnSpPr>
            <p:nvPr/>
          </p:nvCxnSpPr>
          <p:spPr bwMode="auto">
            <a:xfrm>
              <a:off x="3300889" y="2258874"/>
              <a:ext cx="370041" cy="5802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13" name="114 Conector recto de flecha">
              <a:extLst>
                <a:ext uri="{FF2B5EF4-FFF2-40B4-BE49-F238E27FC236}">
                  <a16:creationId xmlns:a16="http://schemas.microsoft.com/office/drawing/2014/main" id="{7C20EDDF-8CC8-43E2-9563-95494018A6BF}"/>
                </a:ext>
              </a:extLst>
            </p:cNvPr>
            <p:cNvCxnSpPr>
              <a:cxnSpLocks noChangeShapeType="1"/>
              <a:stCxn id="14" idx="1"/>
              <a:endCxn id="16" idx="3"/>
            </p:cNvCxnSpPr>
            <p:nvPr/>
          </p:nvCxnSpPr>
          <p:spPr bwMode="auto">
            <a:xfrm flipV="1">
              <a:off x="5465850" y="2258875"/>
              <a:ext cx="751521" cy="5801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4" name="74 Proceso">
              <a:extLst>
                <a:ext uri="{FF2B5EF4-FFF2-40B4-BE49-F238E27FC236}">
                  <a16:creationId xmlns:a16="http://schemas.microsoft.com/office/drawing/2014/main" id="{08BE1C79-4BDD-476A-8CDB-55881C33DD05}"/>
                </a:ext>
              </a:extLst>
            </p:cNvPr>
            <p:cNvSpPr/>
            <p:nvPr/>
          </p:nvSpPr>
          <p:spPr bwMode="auto">
            <a:xfrm flipH="1">
              <a:off x="3670930" y="1640431"/>
              <a:ext cx="1794920" cy="1248490"/>
            </a:xfrm>
            <a:prstGeom prst="flowChartProcess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1.Direccion Administrativa remite un listado de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infraestructuras  a la Dirección de Primera Infancia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5" name="114 Conector recto de flecha">
              <a:extLst>
                <a:ext uri="{FF2B5EF4-FFF2-40B4-BE49-F238E27FC236}">
                  <a16:creationId xmlns:a16="http://schemas.microsoft.com/office/drawing/2014/main" id="{7E3D17B7-1948-4485-A8FB-7799A78BB27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390707" y="2244019"/>
              <a:ext cx="257558" cy="135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6" name="74 Proceso">
              <a:extLst>
                <a:ext uri="{FF2B5EF4-FFF2-40B4-BE49-F238E27FC236}">
                  <a16:creationId xmlns:a16="http://schemas.microsoft.com/office/drawing/2014/main" id="{3D96B003-DB79-403B-AC7C-4CF62DE10D88}"/>
                </a:ext>
              </a:extLst>
            </p:cNvPr>
            <p:cNvSpPr/>
            <p:nvPr/>
          </p:nvSpPr>
          <p:spPr bwMode="auto">
            <a:xfrm flipH="1">
              <a:off x="6217371" y="1686601"/>
              <a:ext cx="1532095" cy="1144547"/>
            </a:xfrm>
            <a:prstGeom prst="flowChartProcess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2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.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Primera Infancia </a:t>
              </a:r>
              <a:r>
                <a:rPr lang="es-CO" sz="1200" dirty="0">
                  <a:ln w="0"/>
                  <a:solidFill>
                    <a:prstClr val="black"/>
                  </a:solidFill>
                </a:rPr>
                <a:t>prioriza las infraestructuras con el fin de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garantizar la continuidad del servicio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7" name="114 Conector recto de flecha">
              <a:extLst>
                <a:ext uri="{FF2B5EF4-FFF2-40B4-BE49-F238E27FC236}">
                  <a16:creationId xmlns:a16="http://schemas.microsoft.com/office/drawing/2014/main" id="{1D5688E0-4039-47F5-B268-4FC5A2B9D9AD}"/>
                </a:ext>
              </a:extLst>
            </p:cNvPr>
            <p:cNvCxnSpPr>
              <a:cxnSpLocks noChangeShapeType="1"/>
              <a:stCxn id="22" idx="1"/>
              <a:endCxn id="20" idx="1"/>
            </p:cNvCxnSpPr>
            <p:nvPr/>
          </p:nvCxnSpPr>
          <p:spPr bwMode="auto">
            <a:xfrm flipH="1">
              <a:off x="5243304" y="4311329"/>
              <a:ext cx="468628" cy="44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8" name="286 Proceso predefinido">
              <a:extLst>
                <a:ext uri="{FF2B5EF4-FFF2-40B4-BE49-F238E27FC236}">
                  <a16:creationId xmlns:a16="http://schemas.microsoft.com/office/drawing/2014/main" id="{5EDD2D6D-1A72-412E-9925-6B5ECF0907B4}"/>
                </a:ext>
              </a:extLst>
            </p:cNvPr>
            <p:cNvSpPr/>
            <p:nvPr/>
          </p:nvSpPr>
          <p:spPr bwMode="auto">
            <a:xfrm>
              <a:off x="8688550" y="3699186"/>
              <a:ext cx="2508001" cy="1225180"/>
            </a:xfrm>
            <a:prstGeom prst="flowChartPredefinedProcess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4. La Dirección Administrativa, de acuerdo a la  disponibilidad de los recursos realiza los procesos internos para ejecución de las obras</a:t>
              </a:r>
              <a:endParaRPr kumimoji="0" lang="es-ES" sz="12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9" name="114 Conector recto de flecha">
              <a:extLst>
                <a:ext uri="{FF2B5EF4-FFF2-40B4-BE49-F238E27FC236}">
                  <a16:creationId xmlns:a16="http://schemas.microsoft.com/office/drawing/2014/main" id="{DD78651F-9430-40F7-B6DC-682F8BCEB8A4}"/>
                </a:ext>
              </a:extLst>
            </p:cNvPr>
            <p:cNvCxnSpPr>
              <a:cxnSpLocks noChangeShapeType="1"/>
              <a:stCxn id="20" idx="3"/>
              <a:endCxn id="23" idx="3"/>
            </p:cNvCxnSpPr>
            <p:nvPr/>
          </p:nvCxnSpPr>
          <p:spPr bwMode="auto">
            <a:xfrm flipH="1" flipV="1">
              <a:off x="2604303" y="4302238"/>
              <a:ext cx="844082" cy="0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20" name="75 Proceso">
              <a:extLst>
                <a:ext uri="{FF2B5EF4-FFF2-40B4-BE49-F238E27FC236}">
                  <a16:creationId xmlns:a16="http://schemas.microsoft.com/office/drawing/2014/main" id="{B7056E66-966C-4707-9FA3-5D8175F85EBF}"/>
                </a:ext>
              </a:extLst>
            </p:cNvPr>
            <p:cNvSpPr/>
            <p:nvPr/>
          </p:nvSpPr>
          <p:spPr bwMode="auto">
            <a:xfrm flipH="1">
              <a:off x="3448385" y="3872556"/>
              <a:ext cx="1794919" cy="878440"/>
            </a:xfrm>
            <a:prstGeom prst="flowChartProcess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6.Seguido a esto </a:t>
              </a:r>
              <a:r>
                <a:rPr kumimoji="0" lang="es-ES" sz="1200" b="0" i="0" u="none" strike="noStrike" kern="1200" cap="none" spc="0" normalizeH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realizará el procedimiento de entrega y recibo para operar la infraestructura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21" name="Conector: angular 66">
              <a:extLst>
                <a:ext uri="{FF2B5EF4-FFF2-40B4-BE49-F238E27FC236}">
                  <a16:creationId xmlns:a16="http://schemas.microsoft.com/office/drawing/2014/main" id="{AF56A382-1FD0-4622-AFEB-ACD74777BFDA}"/>
                </a:ext>
              </a:extLst>
            </p:cNvPr>
            <p:cNvCxnSpPr>
              <a:cxnSpLocks/>
              <a:stCxn id="7" idx="2"/>
              <a:endCxn id="18" idx="0"/>
            </p:cNvCxnSpPr>
            <p:nvPr/>
          </p:nvCxnSpPr>
          <p:spPr>
            <a:xfrm rot="5400000">
              <a:off x="9490436" y="3247069"/>
              <a:ext cx="904233" cy="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Preparación 1">
              <a:extLst>
                <a:ext uri="{FF2B5EF4-FFF2-40B4-BE49-F238E27FC236}">
                  <a16:creationId xmlns:a16="http://schemas.microsoft.com/office/drawing/2014/main" id="{220C8249-585B-43FD-B00C-351C7C6C358E}"/>
                </a:ext>
              </a:extLst>
            </p:cNvPr>
            <p:cNvSpPr/>
            <p:nvPr/>
          </p:nvSpPr>
          <p:spPr>
            <a:xfrm>
              <a:off x="5711932" y="3561506"/>
              <a:ext cx="2507990" cy="1499646"/>
            </a:xfrm>
            <a:prstGeom prst="flowChartPreparation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5.El Grupo de Infraestructura Inmobiliaria</a:t>
              </a:r>
            </a:p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 realizará permanente seguimiento en la ejecución de las obras</a:t>
              </a:r>
              <a:endParaRPr lang="es-ES" sz="1200" i="1" dirty="0">
                <a:ln w="0"/>
                <a:solidFill>
                  <a:prstClr val="black"/>
                </a:solidFill>
              </a:endParaRPr>
            </a:p>
          </p:txBody>
        </p:sp>
        <p:sp>
          <p:nvSpPr>
            <p:cNvPr id="23" name="Documento 2">
              <a:extLst>
                <a:ext uri="{FF2B5EF4-FFF2-40B4-BE49-F238E27FC236}">
                  <a16:creationId xmlns:a16="http://schemas.microsoft.com/office/drawing/2014/main" id="{5EE2A29F-76D4-41F9-9EAE-5D950CB4C604}"/>
                </a:ext>
              </a:extLst>
            </p:cNvPr>
            <p:cNvSpPr/>
            <p:nvPr/>
          </p:nvSpPr>
          <p:spPr>
            <a:xfrm>
              <a:off x="809386" y="3850121"/>
              <a:ext cx="1794917" cy="904233"/>
            </a:xfrm>
            <a:prstGeom prst="flowChartDocumen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schemeClr val="bg1"/>
                  </a:solidFill>
                </a:rPr>
                <a:t>7. Acta de entrega por parte del Grupo de Infraestructura Inmobiliaria </a:t>
              </a:r>
            </a:p>
          </p:txBody>
        </p:sp>
        <p:cxnSp>
          <p:nvCxnSpPr>
            <p:cNvPr id="40" name="114 Conector recto de flecha">
              <a:extLst>
                <a:ext uri="{FF2B5EF4-FFF2-40B4-BE49-F238E27FC236}">
                  <a16:creationId xmlns:a16="http://schemas.microsoft.com/office/drawing/2014/main" id="{2004F9E7-AE6F-4D94-BAF0-FD3EBD0A903B}"/>
                </a:ext>
              </a:extLst>
            </p:cNvPr>
            <p:cNvCxnSpPr>
              <a:cxnSpLocks noChangeShapeType="1"/>
              <a:stCxn id="16" idx="1"/>
              <a:endCxn id="7" idx="3"/>
            </p:cNvCxnSpPr>
            <p:nvPr/>
          </p:nvCxnSpPr>
          <p:spPr bwMode="auto">
            <a:xfrm>
              <a:off x="7749466" y="2258875"/>
              <a:ext cx="751522" cy="0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4782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37CBCA01-6DAF-4E4B-B598-24118D813B2F}"/>
              </a:ext>
            </a:extLst>
          </p:cNvPr>
          <p:cNvGrpSpPr/>
          <p:nvPr/>
        </p:nvGrpSpPr>
        <p:grpSpPr>
          <a:xfrm>
            <a:off x="326127" y="154411"/>
            <a:ext cx="11347553" cy="6292345"/>
            <a:chOff x="326127" y="154411"/>
            <a:chExt cx="11347553" cy="629234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801A1FEF-6B3F-4500-9E74-CC0DA24879C3}"/>
                </a:ext>
              </a:extLst>
            </p:cNvPr>
            <p:cNvGrpSpPr/>
            <p:nvPr/>
          </p:nvGrpSpPr>
          <p:grpSpPr>
            <a:xfrm>
              <a:off x="1890702" y="154411"/>
              <a:ext cx="8320098" cy="769441"/>
              <a:chOff x="1890702" y="154411"/>
              <a:chExt cx="8320098" cy="769441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1890702" y="154411"/>
                <a:ext cx="8320098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NUEVAS 2019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1981200" y="823017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444E127-C436-4D5A-95CC-99675681D6F8}"/>
                </a:ext>
              </a:extLst>
            </p:cNvPr>
            <p:cNvSpPr/>
            <p:nvPr/>
          </p:nvSpPr>
          <p:spPr>
            <a:xfrm>
              <a:off x="2471427" y="5246427"/>
              <a:ext cx="920225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Seguimiento a la ejecución </a:t>
              </a:r>
              <a:r>
                <a:rPr lang="es-CO" sz="2000" dirty="0"/>
                <a:t>(</a:t>
              </a:r>
              <a:r>
                <a:rPr lang="es-CO" sz="2000" i="1" dirty="0">
                  <a:solidFill>
                    <a:schemeClr val="accent6">
                      <a:lumMod val="75000"/>
                    </a:schemeClr>
                  </a:solidFill>
                </a:rPr>
                <a:t>MatrizInfraestructurasNuevas_2019.xls</a:t>
              </a:r>
              <a:r>
                <a:rPr lang="es-CO" sz="2000" dirty="0"/>
                <a:t>).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Apoyo en la gestión de recursos para dotación inicial.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Articulación para la puesta en operación.</a:t>
              </a:r>
            </a:p>
          </p:txBody>
        </p:sp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BF64C954-A90A-48B9-8495-93494CC45D12}"/>
                </a:ext>
              </a:extLst>
            </p:cNvPr>
            <p:cNvGrpSpPr/>
            <p:nvPr/>
          </p:nvGrpSpPr>
          <p:grpSpPr>
            <a:xfrm>
              <a:off x="1103833" y="1442327"/>
              <a:ext cx="9520929" cy="3347790"/>
              <a:chOff x="167074" y="1537178"/>
              <a:chExt cx="9520929" cy="334779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D9DCDB9E-064D-488C-B1EF-60C65181CF3E}"/>
                  </a:ext>
                </a:extLst>
              </p:cNvPr>
              <p:cNvGrpSpPr/>
              <p:nvPr/>
            </p:nvGrpSpPr>
            <p:grpSpPr>
              <a:xfrm>
                <a:off x="4222409" y="2367229"/>
                <a:ext cx="2516621" cy="720276"/>
                <a:chOff x="860936" y="2593132"/>
                <a:chExt cx="2516621" cy="720276"/>
              </a:xfrm>
            </p:grpSpPr>
            <p:sp>
              <p:nvSpPr>
                <p:cNvPr id="2" name="Rectángulo: esquinas redondeadas 1">
                  <a:extLst>
                    <a:ext uri="{FF2B5EF4-FFF2-40B4-BE49-F238E27FC236}">
                      <a16:creationId xmlns:a16="http://schemas.microsoft.com/office/drawing/2014/main" id="{36A5B56D-CBFE-4A67-B0A8-3F10953ED885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DAPRE</a:t>
                  </a:r>
                </a:p>
              </p:txBody>
            </p:sp>
            <p:sp>
              <p:nvSpPr>
                <p:cNvPr id="18" name="Flecha: pentágono 17">
                  <a:extLst>
                    <a:ext uri="{FF2B5EF4-FFF2-40B4-BE49-F238E27FC236}">
                      <a16:creationId xmlns:a16="http://schemas.microsoft.com/office/drawing/2014/main" id="{E7BC56BA-AFC9-4F10-90D4-361309666545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15 Proyectos</a:t>
                  </a:r>
                </a:p>
              </p:txBody>
            </p:sp>
          </p:grpSp>
          <p:grpSp>
            <p:nvGrpSpPr>
              <p:cNvPr id="22" name="Grupo 21">
                <a:extLst>
                  <a:ext uri="{FF2B5EF4-FFF2-40B4-BE49-F238E27FC236}">
                    <a16:creationId xmlns:a16="http://schemas.microsoft.com/office/drawing/2014/main" id="{2C6F16D3-B686-4C5B-B77E-B7473F246605}"/>
                  </a:ext>
                </a:extLst>
              </p:cNvPr>
              <p:cNvGrpSpPr/>
              <p:nvPr/>
            </p:nvGrpSpPr>
            <p:grpSpPr>
              <a:xfrm>
                <a:off x="1348009" y="2363761"/>
                <a:ext cx="2699504" cy="720276"/>
                <a:chOff x="860936" y="2593132"/>
                <a:chExt cx="2699504" cy="720276"/>
              </a:xfrm>
            </p:grpSpPr>
            <p:sp>
              <p:nvSpPr>
                <p:cNvPr id="23" name="Rectángulo: esquinas redondeadas 22">
                  <a:extLst>
                    <a:ext uri="{FF2B5EF4-FFF2-40B4-BE49-F238E27FC236}">
                      <a16:creationId xmlns:a16="http://schemas.microsoft.com/office/drawing/2014/main" id="{5A279A04-2C6F-423A-AB4D-A72F2420A5D4}"/>
                    </a:ext>
                  </a:extLst>
                </p:cNvPr>
                <p:cNvSpPr/>
                <p:nvPr/>
              </p:nvSpPr>
              <p:spPr>
                <a:xfrm>
                  <a:off x="1672743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Fondo de adaptación </a:t>
                  </a:r>
                </a:p>
              </p:txBody>
            </p:sp>
            <p:sp>
              <p:nvSpPr>
                <p:cNvPr id="24" name="Flecha: pentágono 23">
                  <a:extLst>
                    <a:ext uri="{FF2B5EF4-FFF2-40B4-BE49-F238E27FC236}">
                      <a16:creationId xmlns:a16="http://schemas.microsoft.com/office/drawing/2014/main" id="{055EEAEA-8CEE-4541-A906-AFAC42C22927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25" name="Grupo 24">
                <a:extLst>
                  <a:ext uri="{FF2B5EF4-FFF2-40B4-BE49-F238E27FC236}">
                    <a16:creationId xmlns:a16="http://schemas.microsoft.com/office/drawing/2014/main" id="{0A79D566-1334-48C5-B507-B388F65CBA6B}"/>
                  </a:ext>
                </a:extLst>
              </p:cNvPr>
              <p:cNvGrpSpPr/>
              <p:nvPr/>
            </p:nvGrpSpPr>
            <p:grpSpPr>
              <a:xfrm>
                <a:off x="6791552" y="2367229"/>
                <a:ext cx="2896451" cy="720276"/>
                <a:chOff x="860936" y="2593132"/>
                <a:chExt cx="2896451" cy="720276"/>
              </a:xfrm>
            </p:grpSpPr>
            <p:sp>
              <p:nvSpPr>
                <p:cNvPr id="26" name="Rectángulo: esquinas redondeadas 25">
                  <a:extLst>
                    <a:ext uri="{FF2B5EF4-FFF2-40B4-BE49-F238E27FC236}">
                      <a16:creationId xmlns:a16="http://schemas.microsoft.com/office/drawing/2014/main" id="{9895D67E-D207-4D3D-8EF9-65FC173946E3}"/>
                    </a:ext>
                  </a:extLst>
                </p:cNvPr>
                <p:cNvSpPr/>
                <p:nvPr/>
              </p:nvSpPr>
              <p:spPr>
                <a:xfrm>
                  <a:off x="186969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Minvivienda</a:t>
                  </a:r>
                </a:p>
              </p:txBody>
            </p:sp>
            <p:sp>
              <p:nvSpPr>
                <p:cNvPr id="27" name="Flecha: pentágono 26">
                  <a:extLst>
                    <a:ext uri="{FF2B5EF4-FFF2-40B4-BE49-F238E27FC236}">
                      <a16:creationId xmlns:a16="http://schemas.microsoft.com/office/drawing/2014/main" id="{52D8DA71-4A4E-4BF6-867B-FC2BC7D72F7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Proyectos</a:t>
                  </a:r>
                </a:p>
              </p:txBody>
            </p:sp>
          </p:grpSp>
          <p:grpSp>
            <p:nvGrpSpPr>
              <p:cNvPr id="28" name="Grupo 27">
                <a:extLst>
                  <a:ext uri="{FF2B5EF4-FFF2-40B4-BE49-F238E27FC236}">
                    <a16:creationId xmlns:a16="http://schemas.microsoft.com/office/drawing/2014/main" id="{15E33E79-3015-42BD-B3D2-4471D6A6B21E}"/>
                  </a:ext>
                </a:extLst>
              </p:cNvPr>
              <p:cNvGrpSpPr/>
              <p:nvPr/>
            </p:nvGrpSpPr>
            <p:grpSpPr>
              <a:xfrm>
                <a:off x="6005166" y="1537178"/>
                <a:ext cx="2516621" cy="720276"/>
                <a:chOff x="860936" y="2593132"/>
                <a:chExt cx="2516621" cy="720276"/>
              </a:xfrm>
            </p:grpSpPr>
            <p:sp>
              <p:nvSpPr>
                <p:cNvPr id="29" name="Rectángulo: esquinas redondeadas 28">
                  <a:extLst>
                    <a:ext uri="{FF2B5EF4-FFF2-40B4-BE49-F238E27FC236}">
                      <a16:creationId xmlns:a16="http://schemas.microsoft.com/office/drawing/2014/main" id="{237E60A1-140E-4C0D-A08E-0BC1C9DE397D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Convenio</a:t>
                  </a:r>
                </a:p>
                <a:p>
                  <a:pPr algn="r"/>
                  <a:r>
                    <a:rPr lang="es-CO" altLang="es-CO" b="1" dirty="0"/>
                    <a:t>3374</a:t>
                  </a:r>
                </a:p>
              </p:txBody>
            </p:sp>
            <p:sp>
              <p:nvSpPr>
                <p:cNvPr id="30" name="Flecha: pentágono 29">
                  <a:extLst>
                    <a:ext uri="{FF2B5EF4-FFF2-40B4-BE49-F238E27FC236}">
                      <a16:creationId xmlns:a16="http://schemas.microsoft.com/office/drawing/2014/main" id="{80C4D2B1-AFE7-4C12-969C-5DCF19B46B7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12 Proyectos</a:t>
                  </a:r>
                </a:p>
              </p:txBody>
            </p:sp>
          </p:grpSp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ACC461F2-E5B3-4570-B3FA-9E00274EB845}"/>
                  </a:ext>
                </a:extLst>
              </p:cNvPr>
              <p:cNvGrpSpPr/>
              <p:nvPr/>
            </p:nvGrpSpPr>
            <p:grpSpPr>
              <a:xfrm>
                <a:off x="2920782" y="1557297"/>
                <a:ext cx="2924585" cy="720276"/>
                <a:chOff x="860936" y="2593132"/>
                <a:chExt cx="2924585" cy="720276"/>
              </a:xfrm>
            </p:grpSpPr>
            <p:sp>
              <p:nvSpPr>
                <p:cNvPr id="32" name="Rectángulo: esquinas redondeadas 31">
                  <a:extLst>
                    <a:ext uri="{FF2B5EF4-FFF2-40B4-BE49-F238E27FC236}">
                      <a16:creationId xmlns:a16="http://schemas.microsoft.com/office/drawing/2014/main" id="{983B9F8A-100E-4C75-B7C8-774091CEAA56}"/>
                    </a:ext>
                  </a:extLst>
                </p:cNvPr>
                <p:cNvSpPr/>
                <p:nvPr/>
              </p:nvSpPr>
              <p:spPr>
                <a:xfrm>
                  <a:off x="1897824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Bolívar</a:t>
                  </a:r>
                </a:p>
              </p:txBody>
            </p:sp>
            <p:sp>
              <p:nvSpPr>
                <p:cNvPr id="33" name="Flecha: pentágono 32">
                  <a:extLst>
                    <a:ext uri="{FF2B5EF4-FFF2-40B4-BE49-F238E27FC236}">
                      <a16:creationId xmlns:a16="http://schemas.microsoft.com/office/drawing/2014/main" id="{B4F7BA7B-2888-4790-A720-BA6A87BB70B6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5FAC1707-CC5E-47CD-80A9-06C99FAFD8C3}"/>
                  </a:ext>
                </a:extLst>
              </p:cNvPr>
              <p:cNvGrpSpPr/>
              <p:nvPr/>
            </p:nvGrpSpPr>
            <p:grpSpPr>
              <a:xfrm>
                <a:off x="2723926" y="3283332"/>
                <a:ext cx="3539258" cy="720276"/>
                <a:chOff x="860936" y="2593132"/>
                <a:chExt cx="3305620" cy="720276"/>
              </a:xfrm>
            </p:grpSpPr>
            <p:sp>
              <p:nvSpPr>
                <p:cNvPr id="35" name="Rectángulo: esquinas redondeadas 34">
                  <a:extLst>
                    <a:ext uri="{FF2B5EF4-FFF2-40B4-BE49-F238E27FC236}">
                      <a16:creationId xmlns:a16="http://schemas.microsoft.com/office/drawing/2014/main" id="{A138D4D7-4EBC-4A0E-AA86-888FF5AD948C}"/>
                    </a:ext>
                  </a:extLst>
                </p:cNvPr>
                <p:cNvSpPr/>
                <p:nvPr/>
              </p:nvSpPr>
              <p:spPr>
                <a:xfrm>
                  <a:off x="1845666" y="2593132"/>
                  <a:ext cx="2320890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Atlántico + Regalías</a:t>
                  </a:r>
                </a:p>
              </p:txBody>
            </p:sp>
            <p:sp>
              <p:nvSpPr>
                <p:cNvPr id="36" name="Flecha: pentágono 35">
                  <a:extLst>
                    <a:ext uri="{FF2B5EF4-FFF2-40B4-BE49-F238E27FC236}">
                      <a16:creationId xmlns:a16="http://schemas.microsoft.com/office/drawing/2014/main" id="{6819C9FC-92BB-4D33-AFFE-1876C2E8E2CF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37" name="Grupo 36">
                <a:extLst>
                  <a:ext uri="{FF2B5EF4-FFF2-40B4-BE49-F238E27FC236}">
                    <a16:creationId xmlns:a16="http://schemas.microsoft.com/office/drawing/2014/main" id="{7E4F6CF4-C8EA-4DDE-B6F8-D05B49F8C0A6}"/>
                  </a:ext>
                </a:extLst>
              </p:cNvPr>
              <p:cNvGrpSpPr/>
              <p:nvPr/>
            </p:nvGrpSpPr>
            <p:grpSpPr>
              <a:xfrm>
                <a:off x="167074" y="1558895"/>
                <a:ext cx="2530687" cy="720276"/>
                <a:chOff x="860936" y="2593132"/>
                <a:chExt cx="2530687" cy="720276"/>
              </a:xfrm>
            </p:grpSpPr>
            <p:sp>
              <p:nvSpPr>
                <p:cNvPr id="38" name="Rectángulo: esquinas redondeadas 37">
                  <a:extLst>
                    <a:ext uri="{FF2B5EF4-FFF2-40B4-BE49-F238E27FC236}">
                      <a16:creationId xmlns:a16="http://schemas.microsoft.com/office/drawing/2014/main" id="{C1752BCF-A91A-4426-A96C-7400F31BAFB7}"/>
                    </a:ext>
                  </a:extLst>
                </p:cNvPr>
                <p:cNvSpPr/>
                <p:nvPr/>
              </p:nvSpPr>
              <p:spPr>
                <a:xfrm>
                  <a:off x="1503926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CONPES</a:t>
                  </a:r>
                </a:p>
              </p:txBody>
            </p:sp>
            <p:sp>
              <p:nvSpPr>
                <p:cNvPr id="39" name="Flecha: pentágono 38">
                  <a:extLst>
                    <a:ext uri="{FF2B5EF4-FFF2-40B4-BE49-F238E27FC236}">
                      <a16:creationId xmlns:a16="http://schemas.microsoft.com/office/drawing/2014/main" id="{430B02C5-1E78-41F6-8C2B-A6D3FF054F5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23 Proyectos</a:t>
                  </a:r>
                </a:p>
              </p:txBody>
            </p:sp>
          </p:grpSp>
          <p:grpSp>
            <p:nvGrpSpPr>
              <p:cNvPr id="40" name="Grupo 39">
                <a:extLst>
                  <a:ext uri="{FF2B5EF4-FFF2-40B4-BE49-F238E27FC236}">
                    <a16:creationId xmlns:a16="http://schemas.microsoft.com/office/drawing/2014/main" id="{2A20C031-312B-4536-8F88-C34625E11F44}"/>
                  </a:ext>
                </a:extLst>
              </p:cNvPr>
              <p:cNvGrpSpPr/>
              <p:nvPr/>
            </p:nvGrpSpPr>
            <p:grpSpPr>
              <a:xfrm>
                <a:off x="6472028" y="3283332"/>
                <a:ext cx="2884363" cy="720276"/>
                <a:chOff x="860936" y="2593132"/>
                <a:chExt cx="2884363" cy="720276"/>
              </a:xfrm>
            </p:grpSpPr>
            <p:sp>
              <p:nvSpPr>
                <p:cNvPr id="41" name="Rectángulo: esquinas redondeadas 40">
                  <a:extLst>
                    <a:ext uri="{FF2B5EF4-FFF2-40B4-BE49-F238E27FC236}">
                      <a16:creationId xmlns:a16="http://schemas.microsoft.com/office/drawing/2014/main" id="{E26B28B8-D12E-4423-9362-DE7D08B160FB}"/>
                    </a:ext>
                  </a:extLst>
                </p:cNvPr>
                <p:cNvSpPr/>
                <p:nvPr/>
              </p:nvSpPr>
              <p:spPr>
                <a:xfrm>
                  <a:off x="1147230" y="2593132"/>
                  <a:ext cx="2598069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Antioquia +</a:t>
                  </a:r>
                </a:p>
                <a:p>
                  <a:pPr algn="r"/>
                  <a:r>
                    <a:rPr lang="es-CO" altLang="es-CO" b="1" dirty="0"/>
                    <a:t>Municipios</a:t>
                  </a:r>
                </a:p>
              </p:txBody>
            </p:sp>
            <p:sp>
              <p:nvSpPr>
                <p:cNvPr id="42" name="Flecha: pentágono 41">
                  <a:extLst>
                    <a:ext uri="{FF2B5EF4-FFF2-40B4-BE49-F238E27FC236}">
                      <a16:creationId xmlns:a16="http://schemas.microsoft.com/office/drawing/2014/main" id="{141BFB79-BA10-4D1D-A610-2DE8BD8A885D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4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43" name="Grupo 42">
                <a:extLst>
                  <a:ext uri="{FF2B5EF4-FFF2-40B4-BE49-F238E27FC236}">
                    <a16:creationId xmlns:a16="http://schemas.microsoft.com/office/drawing/2014/main" id="{7A6FAD29-B4A2-4AB5-A46E-C441D0C1AC40}"/>
                  </a:ext>
                </a:extLst>
              </p:cNvPr>
              <p:cNvGrpSpPr/>
              <p:nvPr/>
            </p:nvGrpSpPr>
            <p:grpSpPr>
              <a:xfrm>
                <a:off x="4222409" y="4164692"/>
                <a:ext cx="2152846" cy="720276"/>
                <a:chOff x="860936" y="2593132"/>
                <a:chExt cx="2152846" cy="720276"/>
              </a:xfrm>
            </p:grpSpPr>
            <p:sp>
              <p:nvSpPr>
                <p:cNvPr id="44" name="Rectángulo: esquinas redondeadas 43">
                  <a:extLst>
                    <a:ext uri="{FF2B5EF4-FFF2-40B4-BE49-F238E27FC236}">
                      <a16:creationId xmlns:a16="http://schemas.microsoft.com/office/drawing/2014/main" id="{ADD6D331-D77E-4CCC-9B87-7BF52FB1D4F8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ICBF</a:t>
                  </a:r>
                </a:p>
              </p:txBody>
            </p:sp>
            <p:sp>
              <p:nvSpPr>
                <p:cNvPr id="45" name="Flecha: pentágono 44">
                  <a:extLst>
                    <a:ext uri="{FF2B5EF4-FFF2-40B4-BE49-F238E27FC236}">
                      <a16:creationId xmlns:a16="http://schemas.microsoft.com/office/drawing/2014/main" id="{4C33AFCB-9B30-4F2C-8633-6D26AFC71C61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30A0919F-29ED-45A4-96ED-D384BC406A73}"/>
                  </a:ext>
                </a:extLst>
              </p:cNvPr>
              <p:cNvGrpSpPr/>
              <p:nvPr/>
            </p:nvGrpSpPr>
            <p:grpSpPr>
              <a:xfrm>
                <a:off x="6454159" y="4164692"/>
                <a:ext cx="2509093" cy="720276"/>
                <a:chOff x="860936" y="2593132"/>
                <a:chExt cx="2509093" cy="720276"/>
              </a:xfrm>
            </p:grpSpPr>
            <p:sp>
              <p:nvSpPr>
                <p:cNvPr id="47" name="Rectángulo: esquinas redondeadas 46">
                  <a:extLst>
                    <a:ext uri="{FF2B5EF4-FFF2-40B4-BE49-F238E27FC236}">
                      <a16:creationId xmlns:a16="http://schemas.microsoft.com/office/drawing/2014/main" id="{55EBE383-BFB3-42F0-8113-9EC86BDC918C}"/>
                    </a:ext>
                  </a:extLst>
                </p:cNvPr>
                <p:cNvSpPr/>
                <p:nvPr/>
              </p:nvSpPr>
              <p:spPr>
                <a:xfrm>
                  <a:off x="1217183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Regalías</a:t>
                  </a:r>
                </a:p>
              </p:txBody>
            </p:sp>
            <p:sp>
              <p:nvSpPr>
                <p:cNvPr id="48" name="Flecha: pentágono 47">
                  <a:extLst>
                    <a:ext uri="{FF2B5EF4-FFF2-40B4-BE49-F238E27FC236}">
                      <a16:creationId xmlns:a16="http://schemas.microsoft.com/office/drawing/2014/main" id="{EFB93A07-6F4A-41F5-A111-7228DEC3481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756D15E-C3FA-48DB-B74A-6D633F0865CD}"/>
                </a:ext>
              </a:extLst>
            </p:cNvPr>
            <p:cNvSpPr txBox="1"/>
            <p:nvPr/>
          </p:nvSpPr>
          <p:spPr>
            <a:xfrm>
              <a:off x="326127" y="3203941"/>
              <a:ext cx="279260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7200" b="1" dirty="0">
                  <a:solidFill>
                    <a:srgbClr val="346232"/>
                  </a:solidFill>
                </a:rPr>
                <a:t>121 </a:t>
              </a:r>
              <a:r>
                <a:rPr lang="es-CO" sz="2800" b="1" dirty="0">
                  <a:solidFill>
                    <a:srgbClr val="346232"/>
                  </a:solidFill>
                </a:rPr>
                <a:t>Infraestructuras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7F0A62-A927-45FD-9C75-A602E8822117}">
  <ds:schemaRefs>
    <ds:schemaRef ds:uri="http://schemas.microsoft.com/office/2006/metadata/properties"/>
    <ds:schemaRef ds:uri="http://schemas.microsoft.com/office/2006/documentManagement/types"/>
    <ds:schemaRef ds:uri="3057e472-ac9c-43ce-a6ab-868978ff879e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6774c0aa-6979-4448-b1aa-fea17ac8e0a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8772</TotalTime>
  <Words>954</Words>
  <Application>Microsoft Office PowerPoint</Application>
  <PresentationFormat>Panorámica</PresentationFormat>
  <Paragraphs>239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470</cp:revision>
  <dcterms:created xsi:type="dcterms:W3CDTF">2018-08-24T05:26:58Z</dcterms:created>
  <dcterms:modified xsi:type="dcterms:W3CDTF">2019-02-26T20:01:13Z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